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61" r:id="rId13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4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8890B0-BB9C-45F0-9DF2-5A49F95D43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242ED57-AEF3-438C-8832-D1D9113C1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2A6BC66-D1D0-4EC9-8C4A-8B8D55F82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05C80-B0EE-412D-9876-31DF4DD18B7E}" type="datetimeFigureOut">
              <a:rPr lang="es-CO" smtClean="0"/>
              <a:t>22/02/2019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D0B253-1502-4E1A-9ED0-BC94FCBAF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7BDF8C0-4551-45D0-A961-EAB88A99B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C13BB-10D9-4473-A654-EC1F1F50741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55834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30162A-CDEE-4A30-B1F3-D5F15FE02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28BAA40-497B-4C66-9C36-18BF3F6399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D53853A-6BEB-498F-AE7C-A9712C927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05C80-B0EE-412D-9876-31DF4DD18B7E}" type="datetimeFigureOut">
              <a:rPr lang="es-CO" smtClean="0"/>
              <a:t>22/02/2019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2961D2A-46EC-42AE-AC25-51918BC71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60DCE1B-1744-46E4-A5DF-D24804DBE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C13BB-10D9-4473-A654-EC1F1F50741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10419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419518F-A3A9-4A5A-AA7A-68DBECC2E9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910FE3E-C31D-4848-9194-4CD0A23733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867B06-46C4-4D5D-9B30-0647E63CE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05C80-B0EE-412D-9876-31DF4DD18B7E}" type="datetimeFigureOut">
              <a:rPr lang="es-CO" smtClean="0"/>
              <a:t>22/02/2019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98F90DA-1714-43B5-BC66-6D01AA449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C25056-3C72-4800-86C3-56EFA6A75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C13BB-10D9-4473-A654-EC1F1F50741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67913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C4CFAE-5D55-4514-A887-0D86A48FB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680C579-587B-4636-AA28-319999E2D1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C469A9A-D719-46FD-8DC2-0707B8D7C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05C80-B0EE-412D-9876-31DF4DD18B7E}" type="datetimeFigureOut">
              <a:rPr lang="es-CO" smtClean="0"/>
              <a:t>22/02/2019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AAE61B5-76C1-41F3-B03D-5A3EE5E82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D028AF1-178B-427E-B53B-2A8CB55D5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C13BB-10D9-4473-A654-EC1F1F50741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59165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395AAA-6B71-4821-A83B-F72FCCE52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2A24071-A583-45DD-861C-0F13651CBA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BC49ED5-065F-4D80-A366-8B40BCA77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05C80-B0EE-412D-9876-31DF4DD18B7E}" type="datetimeFigureOut">
              <a:rPr lang="es-CO" smtClean="0"/>
              <a:t>22/02/2019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015AF63-CF68-41B1-9F88-8C0C71D86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16D657A-2A9A-4F0B-82C9-4C0488586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C13BB-10D9-4473-A654-EC1F1F50741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90698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E390B5-E47A-4FCE-85F3-DAD6622F8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6F81B6-9D24-4150-9255-AB92967198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BFA22C5-74F0-47D2-9ED2-8A54C8DC0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E43A93-52E7-4F5F-BAC7-53B91D4CC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05C80-B0EE-412D-9876-31DF4DD18B7E}" type="datetimeFigureOut">
              <a:rPr lang="es-CO" smtClean="0"/>
              <a:t>22/02/2019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A14E9EC-0746-4582-858F-2DBBD0214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D1331F7-9BE0-4A3B-A73B-EDEFE688B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C13BB-10D9-4473-A654-EC1F1F50741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65794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933AE7-0618-4A8F-8F7A-D8AAE8F17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2648582-2127-47CD-B5E4-6A9423C2D0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42483FB-6508-41DB-B1DD-54F769F0FF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15806DC-CB3E-4907-9111-F7CA09E2D0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C88B976-AE76-4461-96DA-9E733A477D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AF912C9-B7ED-47C9-B874-D121B3F6C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05C80-B0EE-412D-9876-31DF4DD18B7E}" type="datetimeFigureOut">
              <a:rPr lang="es-CO" smtClean="0"/>
              <a:t>22/02/2019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528F457-819A-49F4-B985-059E6D15E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2AB4C39-17E0-4434-87EF-EDDF5DEF1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C13BB-10D9-4473-A654-EC1F1F50741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09909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5C874A-2A23-48D0-9289-239D3EDA0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9A88062-2427-4017-849F-ABD0D3A4F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05C80-B0EE-412D-9876-31DF4DD18B7E}" type="datetimeFigureOut">
              <a:rPr lang="es-CO" smtClean="0"/>
              <a:t>22/02/2019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E9CA6A2-1A73-4474-839B-9D5B3D909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81BC49F-8DA0-4090-8400-18FB1FE34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C13BB-10D9-4473-A654-EC1F1F50741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98971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9480DFC-DB65-42F1-9A64-EDC36B23D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05C80-B0EE-412D-9876-31DF4DD18B7E}" type="datetimeFigureOut">
              <a:rPr lang="es-CO" smtClean="0"/>
              <a:t>22/02/2019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8DD4A08-5020-4F7A-BA36-E830ECAC6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E188DD2-F425-4F05-ADA0-47D1087DB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C13BB-10D9-4473-A654-EC1F1F50741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64530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821DD6-1A96-4C6D-BBEC-6D565C920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426C45-AEEE-4D98-8870-1C3C0CCFF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43665AE-896F-4CF5-84DE-2FEBA15A0A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9749159-998F-4321-89E6-7C5C10B41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05C80-B0EE-412D-9876-31DF4DD18B7E}" type="datetimeFigureOut">
              <a:rPr lang="es-CO" smtClean="0"/>
              <a:t>22/02/2019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795810E-BE7F-4760-9E06-516BF3F10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933D70E-2C12-496D-B7D3-C52C6C4FA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C13BB-10D9-4473-A654-EC1F1F50741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10131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3CF11B-4787-49F5-AC44-3A8ECB65D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DBA75B6-6100-45BA-AC8D-591F647A7C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51BC505-BA06-4526-A778-E61F9FDCC5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B6DF66D-352E-46FD-B4BF-A364DF2DA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05C80-B0EE-412D-9876-31DF4DD18B7E}" type="datetimeFigureOut">
              <a:rPr lang="es-CO" smtClean="0"/>
              <a:t>22/02/2019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9AF5C6A-E3BD-4FD1-8238-198206A24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A9C2EC9-07E0-43AD-BF13-5EBDE4FD0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C13BB-10D9-4473-A654-EC1F1F50741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71077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A5D2D60-0E43-43FA-A725-4F803A8D9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C7E41D8-AA55-41D2-BF0E-089D2B62CE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5A885B0-2C61-4683-8716-1BF6ADFD83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05C80-B0EE-412D-9876-31DF4DD18B7E}" type="datetimeFigureOut">
              <a:rPr lang="es-CO" smtClean="0"/>
              <a:t>22/02/2019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295821-3149-4C2F-BC06-2B9AF9C64B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9C303DD-881E-429A-B406-AB36D9359C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C13BB-10D9-4473-A654-EC1F1F50741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26671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666D51FE-0D4F-473E-B9BD-88F10343B39B}"/>
              </a:ext>
            </a:extLst>
          </p:cNvPr>
          <p:cNvGrpSpPr/>
          <p:nvPr/>
        </p:nvGrpSpPr>
        <p:grpSpPr>
          <a:xfrm>
            <a:off x="592" y="0"/>
            <a:ext cx="12190815" cy="6858000"/>
            <a:chOff x="592" y="0"/>
            <a:chExt cx="12190815" cy="6858000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76032829-40A2-45D4-A721-6506AABFCD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" y="0"/>
              <a:ext cx="12190815" cy="6858000"/>
            </a:xfrm>
            <a:prstGeom prst="rect">
              <a:avLst/>
            </a:prstGeom>
          </p:spPr>
        </p:pic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6260F8AA-9933-4AAF-9FBA-86085B4916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29"/>
            <a:stretch/>
          </p:blipFill>
          <p:spPr>
            <a:xfrm>
              <a:off x="1354" y="4253948"/>
              <a:ext cx="12189291" cy="26040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52810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A3D383B-2558-4C0F-9E33-430E481F4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6" name="Imagen 5" descr="Imagen que contiene pared, monitor, pantalla, cielo&#10;&#10;Descripción generada automáticamente">
            <a:extLst>
              <a:ext uri="{FF2B5EF4-FFF2-40B4-BE49-F238E27FC236}">
                <a16:creationId xmlns:a16="http://schemas.microsoft.com/office/drawing/2014/main" id="{DED13240-9BE6-410E-B42C-933D69DDA5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5802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A3D383B-2558-4C0F-9E33-430E481F4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3" name="Imagen 2" descr="Imagen que contiene captura de pantalla&#10;&#10;Descripción generada automáticamente">
            <a:extLst>
              <a:ext uri="{FF2B5EF4-FFF2-40B4-BE49-F238E27FC236}">
                <a16:creationId xmlns:a16="http://schemas.microsoft.com/office/drawing/2014/main" id="{286B0862-1BFC-4954-BF10-2FE6EB65B1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0766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8E5CF88-C3E8-47A4-B3A4-F7BACE60F2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3485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A3D383B-2558-4C0F-9E33-430E481F4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F844462-C18A-40AA-B35E-7A4D6F05B4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81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A3D383B-2558-4C0F-9E33-430E481F4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87F0A50-5A41-4633-9D2B-44542A0769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760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A3D383B-2558-4C0F-9E33-430E481F4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3" name="Imagen 2" descr="Imagen que contiene foto, pared&#10;&#10;Descripción generada automáticamente">
            <a:extLst>
              <a:ext uri="{FF2B5EF4-FFF2-40B4-BE49-F238E27FC236}">
                <a16:creationId xmlns:a16="http://schemas.microsoft.com/office/drawing/2014/main" id="{5C42BC6F-6A07-4B0A-A56C-5D66D10CB5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064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A3D383B-2558-4C0F-9E33-430E481F4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3" name="Imagen 2" descr="Imagen que contiene foto, captura de pantalla, pared, cielo&#10;&#10;Descripción generada automáticamente">
            <a:extLst>
              <a:ext uri="{FF2B5EF4-FFF2-40B4-BE49-F238E27FC236}">
                <a16:creationId xmlns:a16="http://schemas.microsoft.com/office/drawing/2014/main" id="{5EE7FD19-910F-4F62-8CD0-D85DF346F5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5481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A3D383B-2558-4C0F-9E33-430E481F4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3" name="Imagen 2" descr="Imagen que contiene captura de pantalla&#10;&#10;Descripción generada automáticamente">
            <a:extLst>
              <a:ext uri="{FF2B5EF4-FFF2-40B4-BE49-F238E27FC236}">
                <a16:creationId xmlns:a16="http://schemas.microsoft.com/office/drawing/2014/main" id="{DA320CEC-BCDD-4CB2-8FCF-11C35EA1F0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3361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A3D383B-2558-4C0F-9E33-430E481F4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3" name="Imagen 2" descr="Imagen que contiene captura de pantalla&#10;&#10;Descripción generada automáticamente">
            <a:extLst>
              <a:ext uri="{FF2B5EF4-FFF2-40B4-BE49-F238E27FC236}">
                <a16:creationId xmlns:a16="http://schemas.microsoft.com/office/drawing/2014/main" id="{A4BA0601-1DAB-41BB-899F-51F33B474D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6329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A3D383B-2558-4C0F-9E33-430E481F4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4" name="Imagen 3" descr="Imagen que contiene captura de pantalla&#10;&#10;Descripción generada automáticamente">
            <a:extLst>
              <a:ext uri="{FF2B5EF4-FFF2-40B4-BE49-F238E27FC236}">
                <a16:creationId xmlns:a16="http://schemas.microsoft.com/office/drawing/2014/main" id="{B2EF40D3-9215-4431-9919-BC92C5CDD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5888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A3D383B-2558-4C0F-9E33-430E481F4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14152DF-F711-4AA5-B9E1-4425EDDD0F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29539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0</Words>
  <Application>Microsoft Office PowerPoint</Application>
  <PresentationFormat>Panorámica</PresentationFormat>
  <Paragraphs>0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Samir Simancas padilla</dc:creator>
  <cp:lastModifiedBy>Kathe</cp:lastModifiedBy>
  <cp:revision>4</cp:revision>
  <dcterms:created xsi:type="dcterms:W3CDTF">2019-02-20T23:05:44Z</dcterms:created>
  <dcterms:modified xsi:type="dcterms:W3CDTF">2019-02-22T22:38:17Z</dcterms:modified>
</cp:coreProperties>
</file>