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310" r:id="rId3"/>
    <p:sldId id="306" r:id="rId4"/>
    <p:sldId id="266" r:id="rId5"/>
    <p:sldId id="257" r:id="rId6"/>
    <p:sldId id="319" r:id="rId7"/>
    <p:sldId id="313" r:id="rId8"/>
    <p:sldId id="267" r:id="rId9"/>
    <p:sldId id="270" r:id="rId10"/>
    <p:sldId id="320" r:id="rId11"/>
    <p:sldId id="322" r:id="rId12"/>
    <p:sldId id="323" r:id="rId13"/>
    <p:sldId id="305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>
        <p:scale>
          <a:sx n="106" d="100"/>
          <a:sy n="106" d="100"/>
        </p:scale>
        <p:origin x="-11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9F541-5F81-4C44-9344-AF96D2D3B44A}" type="datetimeFigureOut">
              <a:rPr lang="es-ES" smtClean="0"/>
              <a:pPr/>
              <a:t>26/03/2014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98EA9-1E74-4CBA-AC09-064E64AC7F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78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8EA9-1E74-4CBA-AC09-064E64AC7F41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46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F0ED7E-D933-4057-88DB-64BEE92A2804}" type="slidenum">
              <a:rPr lang="es-CO" altLang="es-CO" smtClean="0"/>
              <a:pPr/>
              <a:t>8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63392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9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10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11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12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AAB3-1065-474A-80C5-F8768AACABF4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comunica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24045" y="2592088"/>
            <a:ext cx="85206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SECRETARÍA DE GOBIERNO 2013 - 2014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0 Imagen" descr="comunic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92899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0 Imagen" descr="comunic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07504" y="1195097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CO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GESTIÓN INTEGRAL DE RIESGOS Y ADAPTACIÓN AL CAMBIO CLIMÁTICO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mmasquita.GOBSAI\Documents\Fotos Bomberos_Oct 31-13\IMG-20131031-01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96952"/>
            <a:ext cx="3210103" cy="2407577"/>
          </a:xfrm>
          <a:prstGeom prst="rect">
            <a:avLst/>
          </a:prstGeom>
          <a:noFill/>
          <a:effectLst>
            <a:outerShdw blurRad="50800" dist="190500" dir="8400000" algn="tr" rotWithShape="0">
              <a:srgbClr val="FFC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mmasquita.GOBSAI\Documents\Fotos Bomberos_Oct 31-13\IMG-20131031-011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3228866" cy="2421650"/>
          </a:xfrm>
          <a:prstGeom prst="rect">
            <a:avLst/>
          </a:prstGeom>
          <a:noFill/>
          <a:effectLst>
            <a:outerShdw blurRad="50800" dist="177800" dir="8100000" algn="tr" rotWithShape="0">
              <a:srgbClr val="7030A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0 Imagen" descr="comunic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60008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 descr="imagen gobiern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713"/>
            <a:ext cx="6696744" cy="53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0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 descr="comunica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7" y="1905000"/>
            <a:ext cx="8316416" cy="289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 Imagen" descr="comunica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54"/>
            <a:ext cx="9137650" cy="108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07504" y="1195097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MIS DERECHOS TAMBIÉN SON TUS DERECHOS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D:\DCIM\101MSDCF\DSC02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2112235" cy="1584176"/>
          </a:xfrm>
          <a:prstGeom prst="rect">
            <a:avLst/>
          </a:prstGeom>
          <a:noFill/>
          <a:effectLst>
            <a:outerShdw blurRad="50800" dist="241300" dir="8100000" algn="tr" rotWithShape="0">
              <a:schemeClr val="accent6">
                <a:lumMod val="75000"/>
                <a:alpha val="40000"/>
              </a:schemeClr>
            </a:outerShdw>
          </a:effectLst>
        </p:spPr>
      </p:pic>
      <p:pic>
        <p:nvPicPr>
          <p:cNvPr id="6" name="Picture 2" descr="C:\Users\TOSHIBA\Desktop\fotos evento nazly\IMG_00000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852936"/>
            <a:ext cx="2411760" cy="2088232"/>
          </a:xfrm>
          <a:prstGeom prst="rect">
            <a:avLst/>
          </a:prstGeom>
          <a:noFill/>
          <a:effectLst>
            <a:outerShdw blurRad="50800" dist="279400" dir="16200000" rotWithShape="0">
              <a:schemeClr val="accent2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B prst="slope"/>
          </a:sp3d>
        </p:spPr>
      </p:pic>
      <p:pic>
        <p:nvPicPr>
          <p:cNvPr id="7" name="Picture 2" descr="C:\Users\TOSHIBA\Desktop\fotos evento nazly\IMG_0000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085184"/>
            <a:ext cx="2771800" cy="1559137"/>
          </a:xfrm>
          <a:prstGeom prst="rect">
            <a:avLst/>
          </a:prstGeom>
          <a:noFill/>
          <a:effectLst>
            <a:innerShdw blurRad="63500" dist="203200" dir="8100000">
              <a:srgbClr val="FFFF00">
                <a:alpha val="5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302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comunica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6278"/>
            <a:ext cx="84969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 Imagen" descr="comunica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07504" y="1195097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SAN ANDRÉS, TERRITORIO DE PAZ Y CONVIVENCIA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2664173" cy="1998130"/>
          </a:xfrm>
          <a:prstGeom prst="rect">
            <a:avLst/>
          </a:prstGeom>
          <a:effectLst>
            <a:outerShdw blurRad="50800" dist="228600" dir="10800000" algn="r" rotWithShape="0">
              <a:srgbClr val="FF0000">
                <a:alpha val="40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63986"/>
            <a:ext cx="2520280" cy="1890210"/>
          </a:xfrm>
          <a:prstGeom prst="rect">
            <a:avLst/>
          </a:prstGeom>
          <a:effectLst>
            <a:outerShdw blurRad="50800" dist="177800" dir="10800000" algn="r" rotWithShape="0">
              <a:srgbClr val="0070C0">
                <a:alpha val="40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18918"/>
            <a:ext cx="1998221" cy="2664295"/>
          </a:xfrm>
          <a:prstGeom prst="rect">
            <a:avLst/>
          </a:prstGeom>
          <a:effectLst>
            <a:outerShdw blurRad="50800" dist="101600" dir="10800000" algn="r" rotWithShape="0">
              <a:srgbClr val="00B05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comunic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" y="1196752"/>
            <a:ext cx="9070483" cy="553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6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ctrTitle"/>
          </p:nvPr>
        </p:nvSpPr>
        <p:spPr>
          <a:xfrm>
            <a:off x="3707903" y="1844824"/>
            <a:ext cx="2016225" cy="4473054"/>
          </a:xfrm>
        </p:spPr>
        <p:txBody>
          <a:bodyPr/>
          <a:lstStyle/>
          <a:p>
            <a:pPr eaLnBrk="1" hangingPunct="1"/>
            <a:r>
              <a:rPr lang="es-CO" altLang="es-CO" dirty="0" smtClean="0"/>
              <a:t> </a:t>
            </a:r>
          </a:p>
        </p:txBody>
      </p:sp>
      <p:pic>
        <p:nvPicPr>
          <p:cNvPr id="6" name="0 Imagen" descr="comunica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ara sonriente"/>
          <p:cNvSpPr/>
          <p:nvPr/>
        </p:nvSpPr>
        <p:spPr>
          <a:xfrm>
            <a:off x="251520" y="2395426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ara sonriente"/>
          <p:cNvSpPr/>
          <p:nvPr/>
        </p:nvSpPr>
        <p:spPr>
          <a:xfrm>
            <a:off x="1165920" y="2251720"/>
            <a:ext cx="507231" cy="457200"/>
          </a:xfrm>
          <a:prstGeom prst="smileyFace">
            <a:avLst>
              <a:gd name="adj" fmla="val 465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ara sonriente"/>
          <p:cNvSpPr/>
          <p:nvPr/>
        </p:nvSpPr>
        <p:spPr>
          <a:xfrm>
            <a:off x="971600" y="3309826"/>
            <a:ext cx="576064" cy="55436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107504" y="1195097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 DEBER DE ESCUCHAR Y EL DERECHO DE PARTICIPAR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9 Imagen" descr="DSC02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420888"/>
            <a:ext cx="2232248" cy="22045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extrusionH="76200" contourW="88900">
            <a:bevelT w="139700" h="139700" prst="divot"/>
            <a:bevelB prst="relaxedInset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50000"/>
              </a:schemeClr>
            </a:contourClr>
          </a:sp3d>
        </p:spPr>
      </p:pic>
      <p:pic>
        <p:nvPicPr>
          <p:cNvPr id="12" name="Picture 2" descr="F:\DCIM\101MSDCF\DSC02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2112235" cy="1584176"/>
          </a:xfrm>
          <a:prstGeom prst="rect">
            <a:avLst/>
          </a:prstGeom>
          <a:gradFill flip="none" rotWithShape="1">
            <a:gsLst>
              <a:gs pos="5500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49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152400" dir="10800000">
              <a:schemeClr val="accent4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12 Imagen" descr="DSC026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653136"/>
            <a:ext cx="2363755" cy="177281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165100" dist="127000" dir="13500000" algn="br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14" name="13 Imagen" descr="DSC026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402886"/>
            <a:ext cx="2328258" cy="1746194"/>
          </a:xfrm>
          <a:prstGeom prst="rect">
            <a:avLst/>
          </a:prstGeom>
          <a:scene3d>
            <a:camera prst="orthographicFront"/>
            <a:lightRig rig="threePt" dir="t"/>
          </a:scene3d>
          <a:sp3d extrusionH="165100" contourW="165100" prstMaterial="dkEdge">
            <a:bevelT/>
            <a:bevelB prst="slope"/>
            <a:extrusionClr>
              <a:schemeClr val="accent6">
                <a:lumMod val="50000"/>
              </a:schemeClr>
            </a:extrusionClr>
            <a:contourClr>
              <a:schemeClr val="accent6">
                <a:lumMod val="40000"/>
                <a:lumOff val="6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0 Imagen" descr="comunic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928992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0 Imagen" descr="comunic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07504" y="1195097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VÍA LIBRE PARA LA CONVIVENCIA CIUDADANA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95426"/>
            <a:ext cx="2112235" cy="1584176"/>
          </a:xfrm>
          <a:prstGeom prst="rect">
            <a:avLst/>
          </a:prstGeom>
          <a:effectLst>
            <a:outerShdw blurRad="50800" dist="304800" dir="13500000" algn="br" rotWithShape="0">
              <a:schemeClr val="accent2">
                <a:lumMod val="40000"/>
                <a:lumOff val="60000"/>
                <a:alpha val="40000"/>
              </a:scheme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2400266" cy="1800200"/>
          </a:xfrm>
          <a:prstGeom prst="rect">
            <a:avLst/>
          </a:prstGeom>
          <a:effectLst>
            <a:outerShdw blurRad="50800" dist="330200" dir="8100000" algn="t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98" y="2492895"/>
            <a:ext cx="2235782" cy="1676837"/>
          </a:xfrm>
          <a:prstGeom prst="rect">
            <a:avLst/>
          </a:prstGeom>
          <a:effectLst>
            <a:outerShdw blurRad="50800" dist="292100" dir="18900000" algn="bl" rotWithShape="0">
              <a:schemeClr val="accent6">
                <a:lumMod val="75000"/>
                <a:alpha val="40000"/>
              </a:scheme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55122"/>
            <a:ext cx="1975724" cy="2634299"/>
          </a:xfrm>
          <a:prstGeom prst="rect">
            <a:avLst/>
          </a:prstGeom>
          <a:effectLst>
            <a:outerShdw blurRad="76200" dir="8100000" sy="-23000" kx="800400" algn="br" rotWithShape="0">
              <a:schemeClr val="accent5">
                <a:lumMod val="60000"/>
                <a:lumOff val="40000"/>
                <a:alpha val="20000"/>
              </a:scheme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25144"/>
            <a:ext cx="2335807" cy="1751855"/>
          </a:xfrm>
          <a:prstGeom prst="rect">
            <a:avLst/>
          </a:prstGeom>
          <a:effectLst>
            <a:outerShdw blurRad="50800" dist="279400" algn="l" rotWithShape="0">
              <a:schemeClr val="accent4">
                <a:lumMod val="75000"/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51</Words>
  <Application>Microsoft Office PowerPoint</Application>
  <PresentationFormat>Presentación en pantalla (4:3)</PresentationFormat>
  <Paragraphs>13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jhoward</dc:creator>
  <cp:lastModifiedBy>MAGDA MASQUITA MCKELLER</cp:lastModifiedBy>
  <cp:revision>108</cp:revision>
  <dcterms:created xsi:type="dcterms:W3CDTF">2014-03-06T12:36:26Z</dcterms:created>
  <dcterms:modified xsi:type="dcterms:W3CDTF">2014-03-26T15:31:19Z</dcterms:modified>
</cp:coreProperties>
</file>