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74" r:id="rId2"/>
    <p:sldId id="258" r:id="rId3"/>
    <p:sldId id="285" r:id="rId4"/>
    <p:sldId id="286" r:id="rId5"/>
    <p:sldId id="273" r:id="rId6"/>
    <p:sldId id="261" r:id="rId7"/>
    <p:sldId id="262" r:id="rId8"/>
    <p:sldId id="275" r:id="rId9"/>
    <p:sldId id="282" r:id="rId10"/>
    <p:sldId id="283" r:id="rId11"/>
    <p:sldId id="269" r:id="rId12"/>
    <p:sldId id="267" r:id="rId13"/>
    <p:sldId id="266" r:id="rId14"/>
    <p:sldId id="278" r:id="rId15"/>
    <p:sldId id="279" r:id="rId16"/>
  </p:sldIdLst>
  <p:sldSz cx="9144000" cy="6858000" type="screen4x3"/>
  <p:notesSz cx="6954838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660"/>
  </p:normalViewPr>
  <p:slideViewPr>
    <p:cSldViewPr>
      <p:cViewPr>
        <p:scale>
          <a:sx n="98" d="100"/>
          <a:sy n="98" d="100"/>
        </p:scale>
        <p:origin x="-24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E18C5-6F35-4479-A8F8-18A8B809035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5F766E-B20C-4E43-B7E4-9D722307016B}">
      <dgm:prSet phldrT="[Texto]"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990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30ABD77B-DCC0-4D85-AE3A-5C3AB35A1178}" type="parTrans" cxnId="{8F406CB5-0A37-45B2-AE51-086A51C75464}">
      <dgm:prSet/>
      <dgm:spPr/>
      <dgm:t>
        <a:bodyPr/>
        <a:lstStyle/>
        <a:p>
          <a:endParaRPr lang="es-CO"/>
        </a:p>
      </dgm:t>
    </dgm:pt>
    <dgm:pt modelId="{4960BFD1-A120-49D6-A935-6F7033FC870B}" type="sibTrans" cxnId="{8F406CB5-0A37-45B2-AE51-086A51C75464}">
      <dgm:prSet/>
      <dgm:spPr/>
      <dgm:t>
        <a:bodyPr/>
        <a:lstStyle/>
        <a:p>
          <a:endParaRPr lang="es-CO"/>
        </a:p>
      </dgm:t>
    </dgm:pt>
    <dgm:pt modelId="{EF2B4198-9E25-4457-929F-82DE23479367}">
      <dgm:prSet phldrT="[Texto]"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Certificaciones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CEE097BB-EE14-4B34-8D73-CEEFDDF64ADA}" type="parTrans" cxnId="{05AF896C-3118-4242-8A7A-36392F14DB66}">
      <dgm:prSet/>
      <dgm:spPr/>
      <dgm:t>
        <a:bodyPr/>
        <a:lstStyle/>
        <a:p>
          <a:endParaRPr lang="es-CO"/>
        </a:p>
      </dgm:t>
    </dgm:pt>
    <dgm:pt modelId="{98472BD1-1AC8-4428-A7ED-01E94F475CBC}" type="sibTrans" cxnId="{05AF896C-3118-4242-8A7A-36392F14DB66}">
      <dgm:prSet/>
      <dgm:spPr/>
      <dgm:t>
        <a:bodyPr/>
        <a:lstStyle/>
        <a:p>
          <a:endParaRPr lang="es-CO"/>
        </a:p>
      </dgm:t>
    </dgm:pt>
    <dgm:pt modelId="{4CC2E2F8-9CE8-4786-BFAE-7B528EF51D34}">
      <dgm:prSet phldrT="[Texto]"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190</a:t>
          </a:r>
        </a:p>
      </dgm:t>
    </dgm:pt>
    <dgm:pt modelId="{31E240C6-1054-448B-AF5E-D3B7CDEF6AE3}" type="parTrans" cxnId="{8BF2FE89-2219-4FE8-A230-C1F6A801A46C}">
      <dgm:prSet/>
      <dgm:spPr/>
      <dgm:t>
        <a:bodyPr/>
        <a:lstStyle/>
        <a:p>
          <a:endParaRPr lang="es-CO"/>
        </a:p>
      </dgm:t>
    </dgm:pt>
    <dgm:pt modelId="{D8FC9C90-F489-4C0A-A033-B5FB6D1E9C7B}" type="sibTrans" cxnId="{8BF2FE89-2219-4FE8-A230-C1F6A801A46C}">
      <dgm:prSet/>
      <dgm:spPr/>
      <dgm:t>
        <a:bodyPr/>
        <a:lstStyle/>
        <a:p>
          <a:endParaRPr lang="es-CO"/>
        </a:p>
      </dgm:t>
    </dgm:pt>
    <dgm:pt modelId="{2C3758E5-7808-40ED-82CE-74DB70FF2606}">
      <dgm:prSet phldrT="[Texto]"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157</a:t>
          </a:r>
        </a:p>
      </dgm:t>
    </dgm:pt>
    <dgm:pt modelId="{C20E3D24-1A31-4970-917E-C6F81F7AD51B}" type="parTrans" cxnId="{DFDAC100-802B-4D5A-AE01-31BAC36751AB}">
      <dgm:prSet/>
      <dgm:spPr/>
      <dgm:t>
        <a:bodyPr/>
        <a:lstStyle/>
        <a:p>
          <a:endParaRPr lang="es-CO"/>
        </a:p>
      </dgm:t>
    </dgm:pt>
    <dgm:pt modelId="{4F5A65E3-DDDD-4FBB-9B53-12332BE8E7A6}" type="sibTrans" cxnId="{DFDAC100-802B-4D5A-AE01-31BAC36751AB}">
      <dgm:prSet/>
      <dgm:spPr/>
      <dgm:t>
        <a:bodyPr/>
        <a:lstStyle/>
        <a:p>
          <a:endParaRPr lang="es-CO"/>
        </a:p>
      </dgm:t>
    </dgm:pt>
    <dgm:pt modelId="{A8E40C12-7096-4A77-8EC3-9258FAA70C1E}">
      <dgm:prSet phldrT="[Texto]"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30</a:t>
          </a:r>
        </a:p>
      </dgm:t>
    </dgm:pt>
    <dgm:pt modelId="{841060F0-4EBA-42D4-8F37-5B14AFBF7750}" type="parTrans" cxnId="{51CF0477-D3E5-46AC-8EBD-4DB6D06FC4A0}">
      <dgm:prSet/>
      <dgm:spPr/>
      <dgm:t>
        <a:bodyPr/>
        <a:lstStyle/>
        <a:p>
          <a:endParaRPr lang="es-CO"/>
        </a:p>
      </dgm:t>
    </dgm:pt>
    <dgm:pt modelId="{DCF621B1-986B-47A9-B9AB-0713069123B7}" type="sibTrans" cxnId="{51CF0477-D3E5-46AC-8EBD-4DB6D06FC4A0}">
      <dgm:prSet/>
      <dgm:spPr/>
      <dgm:t>
        <a:bodyPr/>
        <a:lstStyle/>
        <a:p>
          <a:endParaRPr lang="es-CO"/>
        </a:p>
      </dgm:t>
    </dgm:pt>
    <dgm:pt modelId="{B9B353EF-3AF9-4FB8-8808-95B3DF62A5A4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Derecho de petición</a:t>
          </a:r>
        </a:p>
      </dgm:t>
    </dgm:pt>
    <dgm:pt modelId="{F21A4FD3-803A-4BE7-B04A-3DE628E89A7E}" type="parTrans" cxnId="{6A24000A-2AE5-48DD-8E24-B8C217BD60E6}">
      <dgm:prSet/>
      <dgm:spPr/>
      <dgm:t>
        <a:bodyPr/>
        <a:lstStyle/>
        <a:p>
          <a:endParaRPr lang="es-CO"/>
        </a:p>
      </dgm:t>
    </dgm:pt>
    <dgm:pt modelId="{687591D3-8785-4F37-BF15-23E6726533EE}" type="sibTrans" cxnId="{6A24000A-2AE5-48DD-8E24-B8C217BD60E6}">
      <dgm:prSet/>
      <dgm:spPr/>
      <dgm:t>
        <a:bodyPr/>
        <a:lstStyle/>
        <a:p>
          <a:endParaRPr lang="es-CO"/>
        </a:p>
      </dgm:t>
    </dgm:pt>
    <dgm:pt modelId="{F213348C-A4BF-4640-9E08-2464A535B41F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Acción de tutela</a:t>
          </a:r>
        </a:p>
      </dgm:t>
    </dgm:pt>
    <dgm:pt modelId="{4706C076-4408-4340-8838-8F3B916281A1}" type="parTrans" cxnId="{A43F9E03-E854-4576-9AC2-350D7AE1DFB3}">
      <dgm:prSet/>
      <dgm:spPr/>
      <dgm:t>
        <a:bodyPr/>
        <a:lstStyle/>
        <a:p>
          <a:endParaRPr lang="es-CO"/>
        </a:p>
      </dgm:t>
    </dgm:pt>
    <dgm:pt modelId="{4731EBE2-64B0-4BB8-8ADA-34366667BC23}" type="sibTrans" cxnId="{A43F9E03-E854-4576-9AC2-350D7AE1DFB3}">
      <dgm:prSet/>
      <dgm:spPr/>
      <dgm:t>
        <a:bodyPr/>
        <a:lstStyle/>
        <a:p>
          <a:endParaRPr lang="es-CO"/>
        </a:p>
      </dgm:t>
    </dgm:pt>
    <dgm:pt modelId="{3802FC95-3752-4F16-B1CE-99FE1F98BD51}">
      <dgm:prSet custT="1"/>
      <dgm:spPr/>
      <dgm:t>
        <a:bodyPr/>
        <a:lstStyle/>
        <a:p>
          <a:r>
            <a:rPr lang="es-CO" sz="1600" dirty="0" smtClean="0">
              <a:latin typeface="Arial" pitchFamily="34" charset="0"/>
              <a:cs typeface="Arial" pitchFamily="34" charset="0"/>
            </a:rPr>
            <a:t>R. Reposición  y apelación.</a:t>
          </a:r>
        </a:p>
      </dgm:t>
    </dgm:pt>
    <dgm:pt modelId="{B4DC8085-AB3D-46E2-88E7-1BEB88B4B723}" type="parTrans" cxnId="{E8BE2571-BE36-43EE-AB13-6575195E8CB2}">
      <dgm:prSet/>
      <dgm:spPr/>
      <dgm:t>
        <a:bodyPr/>
        <a:lstStyle/>
        <a:p>
          <a:endParaRPr lang="es-CO"/>
        </a:p>
      </dgm:t>
    </dgm:pt>
    <dgm:pt modelId="{142DFBA2-B45B-48E7-99C8-483048887E49}" type="sibTrans" cxnId="{E8BE2571-BE36-43EE-AB13-6575195E8CB2}">
      <dgm:prSet/>
      <dgm:spPr/>
      <dgm:t>
        <a:bodyPr/>
        <a:lstStyle/>
        <a:p>
          <a:endParaRPr lang="es-CO"/>
        </a:p>
      </dgm:t>
    </dgm:pt>
    <dgm:pt modelId="{7E3DD442-04FF-4894-8D59-1AE78A780A9B}" type="pres">
      <dgm:prSet presAssocID="{129E18C5-6F35-4479-A8F8-18A8B80903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A16B319-9810-4207-963B-38B94A893233}" type="pres">
      <dgm:prSet presAssocID="{465F766E-B20C-4E43-B7E4-9D722307016B}" presName="linNode" presStyleCnt="0"/>
      <dgm:spPr/>
    </dgm:pt>
    <dgm:pt modelId="{E7F66398-DBA5-42EA-8B88-A0C9F3DB2262}" type="pres">
      <dgm:prSet presAssocID="{465F766E-B20C-4E43-B7E4-9D722307016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AC6485-E1BB-4DC9-B89B-BA56BB6D13A1}" type="pres">
      <dgm:prSet presAssocID="{465F766E-B20C-4E43-B7E4-9D722307016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BA1825-C432-4E3A-B932-E79ACD59DA99}" type="pres">
      <dgm:prSet presAssocID="{4960BFD1-A120-49D6-A935-6F7033FC870B}" presName="spacing" presStyleCnt="0"/>
      <dgm:spPr/>
    </dgm:pt>
    <dgm:pt modelId="{E61F0B18-AB58-45A7-A40A-C9D7E9E4D738}" type="pres">
      <dgm:prSet presAssocID="{4CC2E2F8-9CE8-4786-BFAE-7B528EF51D34}" presName="linNode" presStyleCnt="0"/>
      <dgm:spPr/>
    </dgm:pt>
    <dgm:pt modelId="{E814610B-FDA6-4F4C-8FA4-8CA346CBBE04}" type="pres">
      <dgm:prSet presAssocID="{4CC2E2F8-9CE8-4786-BFAE-7B528EF51D3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24B6D2-EA16-49B2-8CD6-F9660E067385}" type="pres">
      <dgm:prSet presAssocID="{4CC2E2F8-9CE8-4786-BFAE-7B528EF51D34}" presName="childShp" presStyleLbl="bgAccFollowNode1" presStyleIdx="1" presStyleCnt="4" custScaleY="160036" custLinFactNeighborX="3125" custLinFactNeighborY="-100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C14AC2-B0BD-4995-9A14-AA69065B8522}" type="pres">
      <dgm:prSet presAssocID="{D8FC9C90-F489-4C0A-A033-B5FB6D1E9C7B}" presName="spacing" presStyleCnt="0"/>
      <dgm:spPr/>
    </dgm:pt>
    <dgm:pt modelId="{2B311AD0-B971-47AB-BAAE-555AD6C93970}" type="pres">
      <dgm:prSet presAssocID="{2C3758E5-7808-40ED-82CE-74DB70FF2606}" presName="linNode" presStyleCnt="0"/>
      <dgm:spPr/>
    </dgm:pt>
    <dgm:pt modelId="{F69FEBD3-8F66-476B-B3B9-602D50F4D9C7}" type="pres">
      <dgm:prSet presAssocID="{2C3758E5-7808-40ED-82CE-74DB70FF260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091939-72B8-45B3-A403-2741016C58FD}" type="pres">
      <dgm:prSet presAssocID="{2C3758E5-7808-40ED-82CE-74DB70FF2606}" presName="childShp" presStyleLbl="bgAccFollowNode1" presStyleIdx="2" presStyleCnt="4" custLinFactNeighborX="498" custLinFactNeighborY="-65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8E2B9B-6517-4EC7-A91B-6FE9C6EE722F}" type="pres">
      <dgm:prSet presAssocID="{4F5A65E3-DDDD-4FBB-9B53-12332BE8E7A6}" presName="spacing" presStyleCnt="0"/>
      <dgm:spPr/>
    </dgm:pt>
    <dgm:pt modelId="{B7CCE0CF-A392-4AD2-9B62-8DBB588ACCF2}" type="pres">
      <dgm:prSet presAssocID="{A8E40C12-7096-4A77-8EC3-9258FAA70C1E}" presName="linNode" presStyleCnt="0"/>
      <dgm:spPr/>
    </dgm:pt>
    <dgm:pt modelId="{CC87F83F-392B-4CB7-85B5-E6F691A9673D}" type="pres">
      <dgm:prSet presAssocID="{A8E40C12-7096-4A77-8EC3-9258FAA70C1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15F56F-0055-4C98-A43E-651A7A970E3F}" type="pres">
      <dgm:prSet presAssocID="{A8E40C12-7096-4A77-8EC3-9258FAA70C1E}" presName="childShp" presStyleLbl="bgAccFollowNode1" presStyleIdx="3" presStyleCnt="4" custLinFactNeighborX="-6250" custLinFactNeighborY="-34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5BF20CF-5250-40F7-8320-A1AC1B1A61A8}" type="presOf" srcId="{129E18C5-6F35-4479-A8F8-18A8B8090350}" destId="{7E3DD442-04FF-4894-8D59-1AE78A780A9B}" srcOrd="0" destOrd="0" presId="urn:microsoft.com/office/officeart/2005/8/layout/vList6"/>
    <dgm:cxn modelId="{B8A51A3F-30AB-4038-84F9-B448E8C54AEF}" type="presOf" srcId="{465F766E-B20C-4E43-B7E4-9D722307016B}" destId="{E7F66398-DBA5-42EA-8B88-A0C9F3DB2262}" srcOrd="0" destOrd="0" presId="urn:microsoft.com/office/officeart/2005/8/layout/vList6"/>
    <dgm:cxn modelId="{F1125141-CCFD-46CE-9A8F-DED60AF7E77A}" type="presOf" srcId="{2C3758E5-7808-40ED-82CE-74DB70FF2606}" destId="{F69FEBD3-8F66-476B-B3B9-602D50F4D9C7}" srcOrd="0" destOrd="0" presId="urn:microsoft.com/office/officeart/2005/8/layout/vList6"/>
    <dgm:cxn modelId="{DFDAC100-802B-4D5A-AE01-31BAC36751AB}" srcId="{129E18C5-6F35-4479-A8F8-18A8B8090350}" destId="{2C3758E5-7808-40ED-82CE-74DB70FF2606}" srcOrd="2" destOrd="0" parTransId="{C20E3D24-1A31-4970-917E-C6F81F7AD51B}" sibTransId="{4F5A65E3-DDDD-4FBB-9B53-12332BE8E7A6}"/>
    <dgm:cxn modelId="{E8BE2571-BE36-43EE-AB13-6575195E8CB2}" srcId="{A8E40C12-7096-4A77-8EC3-9258FAA70C1E}" destId="{3802FC95-3752-4F16-B1CE-99FE1F98BD51}" srcOrd="0" destOrd="0" parTransId="{B4DC8085-AB3D-46E2-88E7-1BEB88B4B723}" sibTransId="{142DFBA2-B45B-48E7-99C8-483048887E49}"/>
    <dgm:cxn modelId="{E841C864-26DC-4792-B617-72601BAB4D77}" type="presOf" srcId="{A8E40C12-7096-4A77-8EC3-9258FAA70C1E}" destId="{CC87F83F-392B-4CB7-85B5-E6F691A9673D}" srcOrd="0" destOrd="0" presId="urn:microsoft.com/office/officeart/2005/8/layout/vList6"/>
    <dgm:cxn modelId="{6A24000A-2AE5-48DD-8E24-B8C217BD60E6}" srcId="{4CC2E2F8-9CE8-4786-BFAE-7B528EF51D34}" destId="{B9B353EF-3AF9-4FB8-8808-95B3DF62A5A4}" srcOrd="0" destOrd="0" parTransId="{F21A4FD3-803A-4BE7-B04A-3DE628E89A7E}" sibTransId="{687591D3-8785-4F37-BF15-23E6726533EE}"/>
    <dgm:cxn modelId="{6BF21348-9C80-4005-8ED2-364E004CF0AF}" type="presOf" srcId="{F213348C-A4BF-4640-9E08-2464A535B41F}" destId="{08091939-72B8-45B3-A403-2741016C58FD}" srcOrd="0" destOrd="0" presId="urn:microsoft.com/office/officeart/2005/8/layout/vList6"/>
    <dgm:cxn modelId="{8BF2FE89-2219-4FE8-A230-C1F6A801A46C}" srcId="{129E18C5-6F35-4479-A8F8-18A8B8090350}" destId="{4CC2E2F8-9CE8-4786-BFAE-7B528EF51D34}" srcOrd="1" destOrd="0" parTransId="{31E240C6-1054-448B-AF5E-D3B7CDEF6AE3}" sibTransId="{D8FC9C90-F489-4C0A-A033-B5FB6D1E9C7B}"/>
    <dgm:cxn modelId="{DB6CC81F-FFCC-4A79-83B7-C7BD9FF00BC3}" type="presOf" srcId="{3802FC95-3752-4F16-B1CE-99FE1F98BD51}" destId="{6215F56F-0055-4C98-A43E-651A7A970E3F}" srcOrd="0" destOrd="0" presId="urn:microsoft.com/office/officeart/2005/8/layout/vList6"/>
    <dgm:cxn modelId="{B588BAFC-86A7-4427-A782-777E52F2A952}" type="presOf" srcId="{EF2B4198-9E25-4457-929F-82DE23479367}" destId="{6DAC6485-E1BB-4DC9-B89B-BA56BB6D13A1}" srcOrd="0" destOrd="0" presId="urn:microsoft.com/office/officeart/2005/8/layout/vList6"/>
    <dgm:cxn modelId="{05AF896C-3118-4242-8A7A-36392F14DB66}" srcId="{465F766E-B20C-4E43-B7E4-9D722307016B}" destId="{EF2B4198-9E25-4457-929F-82DE23479367}" srcOrd="0" destOrd="0" parTransId="{CEE097BB-EE14-4B34-8D73-CEEFDDF64ADA}" sibTransId="{98472BD1-1AC8-4428-A7ED-01E94F475CBC}"/>
    <dgm:cxn modelId="{A8B6F13F-3AD8-48CE-A256-08549E3CBFB0}" type="presOf" srcId="{B9B353EF-3AF9-4FB8-8808-95B3DF62A5A4}" destId="{DE24B6D2-EA16-49B2-8CD6-F9660E067385}" srcOrd="0" destOrd="0" presId="urn:microsoft.com/office/officeart/2005/8/layout/vList6"/>
    <dgm:cxn modelId="{90D5CCB8-6944-420B-9195-7277A8B5286B}" type="presOf" srcId="{4CC2E2F8-9CE8-4786-BFAE-7B528EF51D34}" destId="{E814610B-FDA6-4F4C-8FA4-8CA346CBBE04}" srcOrd="0" destOrd="0" presId="urn:microsoft.com/office/officeart/2005/8/layout/vList6"/>
    <dgm:cxn modelId="{A43F9E03-E854-4576-9AC2-350D7AE1DFB3}" srcId="{2C3758E5-7808-40ED-82CE-74DB70FF2606}" destId="{F213348C-A4BF-4640-9E08-2464A535B41F}" srcOrd="0" destOrd="0" parTransId="{4706C076-4408-4340-8838-8F3B916281A1}" sibTransId="{4731EBE2-64B0-4BB8-8ADA-34366667BC23}"/>
    <dgm:cxn modelId="{51CF0477-D3E5-46AC-8EBD-4DB6D06FC4A0}" srcId="{129E18C5-6F35-4479-A8F8-18A8B8090350}" destId="{A8E40C12-7096-4A77-8EC3-9258FAA70C1E}" srcOrd="3" destOrd="0" parTransId="{841060F0-4EBA-42D4-8F37-5B14AFBF7750}" sibTransId="{DCF621B1-986B-47A9-B9AB-0713069123B7}"/>
    <dgm:cxn modelId="{8F406CB5-0A37-45B2-AE51-086A51C75464}" srcId="{129E18C5-6F35-4479-A8F8-18A8B8090350}" destId="{465F766E-B20C-4E43-B7E4-9D722307016B}" srcOrd="0" destOrd="0" parTransId="{30ABD77B-DCC0-4D85-AE3A-5C3AB35A1178}" sibTransId="{4960BFD1-A120-49D6-A935-6F7033FC870B}"/>
    <dgm:cxn modelId="{80793AEA-A739-42B9-A1F5-5AC24A77274E}" type="presParOf" srcId="{7E3DD442-04FF-4894-8D59-1AE78A780A9B}" destId="{CA16B319-9810-4207-963B-38B94A893233}" srcOrd="0" destOrd="0" presId="urn:microsoft.com/office/officeart/2005/8/layout/vList6"/>
    <dgm:cxn modelId="{032A30CF-0D6D-4F4A-8147-2A9C7F064A89}" type="presParOf" srcId="{CA16B319-9810-4207-963B-38B94A893233}" destId="{E7F66398-DBA5-42EA-8B88-A0C9F3DB2262}" srcOrd="0" destOrd="0" presId="urn:microsoft.com/office/officeart/2005/8/layout/vList6"/>
    <dgm:cxn modelId="{27E89844-F3BD-4167-AD31-4D32B38D1F3C}" type="presParOf" srcId="{CA16B319-9810-4207-963B-38B94A893233}" destId="{6DAC6485-E1BB-4DC9-B89B-BA56BB6D13A1}" srcOrd="1" destOrd="0" presId="urn:microsoft.com/office/officeart/2005/8/layout/vList6"/>
    <dgm:cxn modelId="{43867686-BC7C-4E79-AF72-7CB47193A639}" type="presParOf" srcId="{7E3DD442-04FF-4894-8D59-1AE78A780A9B}" destId="{2BBA1825-C432-4E3A-B932-E79ACD59DA99}" srcOrd="1" destOrd="0" presId="urn:microsoft.com/office/officeart/2005/8/layout/vList6"/>
    <dgm:cxn modelId="{41278660-52F0-4AAC-90AC-CEEC185BEBF4}" type="presParOf" srcId="{7E3DD442-04FF-4894-8D59-1AE78A780A9B}" destId="{E61F0B18-AB58-45A7-A40A-C9D7E9E4D738}" srcOrd="2" destOrd="0" presId="urn:microsoft.com/office/officeart/2005/8/layout/vList6"/>
    <dgm:cxn modelId="{505E480B-E26A-4208-A056-FB08D98B5FB9}" type="presParOf" srcId="{E61F0B18-AB58-45A7-A40A-C9D7E9E4D738}" destId="{E814610B-FDA6-4F4C-8FA4-8CA346CBBE04}" srcOrd="0" destOrd="0" presId="urn:microsoft.com/office/officeart/2005/8/layout/vList6"/>
    <dgm:cxn modelId="{9C780CAD-7D2B-407B-B6CB-1AFA393036BC}" type="presParOf" srcId="{E61F0B18-AB58-45A7-A40A-C9D7E9E4D738}" destId="{DE24B6D2-EA16-49B2-8CD6-F9660E067385}" srcOrd="1" destOrd="0" presId="urn:microsoft.com/office/officeart/2005/8/layout/vList6"/>
    <dgm:cxn modelId="{1F9AE58A-E056-4D52-86C7-314549EC4E0C}" type="presParOf" srcId="{7E3DD442-04FF-4894-8D59-1AE78A780A9B}" destId="{CEC14AC2-B0BD-4995-9A14-AA69065B8522}" srcOrd="3" destOrd="0" presId="urn:microsoft.com/office/officeart/2005/8/layout/vList6"/>
    <dgm:cxn modelId="{A28ACBD6-4EB4-4785-BA57-C5E2EE471A75}" type="presParOf" srcId="{7E3DD442-04FF-4894-8D59-1AE78A780A9B}" destId="{2B311AD0-B971-47AB-BAAE-555AD6C93970}" srcOrd="4" destOrd="0" presId="urn:microsoft.com/office/officeart/2005/8/layout/vList6"/>
    <dgm:cxn modelId="{ACD939B6-2865-41CB-9991-FCD4BD244E06}" type="presParOf" srcId="{2B311AD0-B971-47AB-BAAE-555AD6C93970}" destId="{F69FEBD3-8F66-476B-B3B9-602D50F4D9C7}" srcOrd="0" destOrd="0" presId="urn:microsoft.com/office/officeart/2005/8/layout/vList6"/>
    <dgm:cxn modelId="{D2D77641-C0D9-456B-A893-2517A870F0CB}" type="presParOf" srcId="{2B311AD0-B971-47AB-BAAE-555AD6C93970}" destId="{08091939-72B8-45B3-A403-2741016C58FD}" srcOrd="1" destOrd="0" presId="urn:microsoft.com/office/officeart/2005/8/layout/vList6"/>
    <dgm:cxn modelId="{1FF3F2D5-E850-48A1-93FD-E4F718370A78}" type="presParOf" srcId="{7E3DD442-04FF-4894-8D59-1AE78A780A9B}" destId="{D08E2B9B-6517-4EC7-A91B-6FE9C6EE722F}" srcOrd="5" destOrd="0" presId="urn:microsoft.com/office/officeart/2005/8/layout/vList6"/>
    <dgm:cxn modelId="{F0AB0D37-B348-4D70-A9BA-B6144D8275B2}" type="presParOf" srcId="{7E3DD442-04FF-4894-8D59-1AE78A780A9B}" destId="{B7CCE0CF-A392-4AD2-9B62-8DBB588ACCF2}" srcOrd="6" destOrd="0" presId="urn:microsoft.com/office/officeart/2005/8/layout/vList6"/>
    <dgm:cxn modelId="{12CB79CF-E06B-4151-83CB-AB3F51EA08A9}" type="presParOf" srcId="{B7CCE0CF-A392-4AD2-9B62-8DBB588ACCF2}" destId="{CC87F83F-392B-4CB7-85B5-E6F691A9673D}" srcOrd="0" destOrd="0" presId="urn:microsoft.com/office/officeart/2005/8/layout/vList6"/>
    <dgm:cxn modelId="{DE662648-CF8E-479B-BC7E-D84BF01AA36C}" type="presParOf" srcId="{B7CCE0CF-A392-4AD2-9B62-8DBB588ACCF2}" destId="{6215F56F-0055-4C98-A43E-651A7A970E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3F426-F7A9-45B7-A4F6-2E46A92D32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A6A09D4-B775-4D5C-A6F9-013A739C69B8}">
      <dgm:prSet phldrT="[Texto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s-CO" b="1" dirty="0" smtClean="0">
              <a:latin typeface="Arial Black" pitchFamily="34" charset="0"/>
              <a:cs typeface="Arial" pitchFamily="34" charset="0"/>
            </a:rPr>
            <a:t>971</a:t>
          </a:r>
          <a:endParaRPr lang="es-CO" b="1" dirty="0">
            <a:latin typeface="Arial Black" pitchFamily="34" charset="0"/>
            <a:cs typeface="Arial" pitchFamily="34" charset="0"/>
          </a:endParaRPr>
        </a:p>
      </dgm:t>
    </dgm:pt>
    <dgm:pt modelId="{70909E60-632A-4A8C-83C9-E3884744E97C}" type="parTrans" cxnId="{4BB470C9-D50A-49FD-9856-7BDFE7D8D3C5}">
      <dgm:prSet/>
      <dgm:spPr/>
      <dgm:t>
        <a:bodyPr/>
        <a:lstStyle/>
        <a:p>
          <a:endParaRPr lang="es-CO"/>
        </a:p>
      </dgm:t>
    </dgm:pt>
    <dgm:pt modelId="{6DAA356F-EFD5-45BC-B21B-B9BF7772E18A}" type="sibTrans" cxnId="{4BB470C9-D50A-49FD-9856-7BDFE7D8D3C5}">
      <dgm:prSet/>
      <dgm:spPr/>
      <dgm:t>
        <a:bodyPr/>
        <a:lstStyle/>
        <a:p>
          <a:endParaRPr lang="es-CO"/>
        </a:p>
      </dgm:t>
    </dgm:pt>
    <dgm:pt modelId="{67E6B413-6574-42E4-AA02-BCB0CFC1A929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s-CO" b="1" dirty="0" smtClean="0">
              <a:latin typeface="Arial Black" pitchFamily="34" charset="0"/>
              <a:cs typeface="Arial" pitchFamily="34" charset="0"/>
            </a:rPr>
            <a:t>RESOLUCIONES CON RESPECTIVA TARJETA PARA CAMBIO T.I. A C.C</a:t>
          </a:r>
          <a:r>
            <a:rPr lang="es-CO" b="1" dirty="0" smtClean="0">
              <a:latin typeface="Arial Black" pitchFamily="34" charset="0"/>
            </a:rPr>
            <a:t>.</a:t>
          </a:r>
          <a:endParaRPr lang="es-CO" b="1" dirty="0">
            <a:latin typeface="Arial Black" pitchFamily="34" charset="0"/>
          </a:endParaRPr>
        </a:p>
      </dgm:t>
    </dgm:pt>
    <dgm:pt modelId="{6B696C5A-74DD-4D5E-B297-9D7C72D5E452}" type="parTrans" cxnId="{F17BD313-B4DA-4BEE-956D-02314B6DCB44}">
      <dgm:prSet/>
      <dgm:spPr/>
      <dgm:t>
        <a:bodyPr/>
        <a:lstStyle/>
        <a:p>
          <a:endParaRPr lang="es-CO"/>
        </a:p>
      </dgm:t>
    </dgm:pt>
    <dgm:pt modelId="{C0D9849F-6A2C-4A40-9781-66CAF97E1BCC}" type="sibTrans" cxnId="{F17BD313-B4DA-4BEE-956D-02314B6DCB44}">
      <dgm:prSet/>
      <dgm:spPr/>
      <dgm:t>
        <a:bodyPr/>
        <a:lstStyle/>
        <a:p>
          <a:endParaRPr lang="es-CO"/>
        </a:p>
      </dgm:t>
    </dgm:pt>
    <dgm:pt modelId="{30530E7B-0686-44C4-AB66-0DBD7720F51A}">
      <dgm:prSet phldrT="[Texto]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131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B53F8BC0-1763-4D31-8AC3-7DE7FAD76D15}" type="parTrans" cxnId="{AE610D04-22A9-48EB-BBE7-4BFDA0813EE2}">
      <dgm:prSet/>
      <dgm:spPr/>
      <dgm:t>
        <a:bodyPr/>
        <a:lstStyle/>
        <a:p>
          <a:endParaRPr lang="es-CO"/>
        </a:p>
      </dgm:t>
    </dgm:pt>
    <dgm:pt modelId="{EA0D2486-4698-471B-8DA9-FACD10BFCB94}" type="sibTrans" cxnId="{AE610D04-22A9-48EB-BBE7-4BFDA0813EE2}">
      <dgm:prSet/>
      <dgm:spPr/>
      <dgm:t>
        <a:bodyPr/>
        <a:lstStyle/>
        <a:p>
          <a:endParaRPr lang="es-CO"/>
        </a:p>
      </dgm:t>
    </dgm:pt>
    <dgm:pt modelId="{3E6CF002-CAAE-4134-8E86-58C047D68249}">
      <dgm:prSet phldrT="[Texto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Resoluciones con respectiva tarjeta para funcionarios públicos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2760839F-4151-47DD-9742-D6340675590D}" type="parTrans" cxnId="{1289D7BA-2852-4400-AC7E-CC28B116A072}">
      <dgm:prSet/>
      <dgm:spPr/>
      <dgm:t>
        <a:bodyPr/>
        <a:lstStyle/>
        <a:p>
          <a:endParaRPr lang="es-CO"/>
        </a:p>
      </dgm:t>
    </dgm:pt>
    <dgm:pt modelId="{C47DE4D4-89CD-4126-96E8-DB6C82F18882}" type="sibTrans" cxnId="{1289D7BA-2852-4400-AC7E-CC28B116A072}">
      <dgm:prSet/>
      <dgm:spPr/>
      <dgm:t>
        <a:bodyPr/>
        <a:lstStyle/>
        <a:p>
          <a:endParaRPr lang="es-CO"/>
        </a:p>
      </dgm:t>
    </dgm:pt>
    <dgm:pt modelId="{EA48E163-7572-4029-94D1-042317D9341C}">
      <dgm:prSet phldrT="[Texto]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47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CA76A151-8612-454E-B7F2-E110341B9EB6}" type="parTrans" cxnId="{54B59797-E3D6-4966-85E1-2EB0A2B4F7FD}">
      <dgm:prSet/>
      <dgm:spPr/>
      <dgm:t>
        <a:bodyPr/>
        <a:lstStyle/>
        <a:p>
          <a:endParaRPr lang="es-CO"/>
        </a:p>
      </dgm:t>
    </dgm:pt>
    <dgm:pt modelId="{F26481FC-796F-4F56-8552-EA6606AA5759}" type="sibTrans" cxnId="{54B59797-E3D6-4966-85E1-2EB0A2B4F7FD}">
      <dgm:prSet/>
      <dgm:spPr/>
      <dgm:t>
        <a:bodyPr/>
        <a:lstStyle/>
        <a:p>
          <a:endParaRPr lang="es-CO"/>
        </a:p>
      </dgm:t>
    </dgm:pt>
    <dgm:pt modelId="{3860D04A-3D52-403B-871E-D663CF722CBC}">
      <dgm:prSet phldrT="[Texto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Permisos temporales</a:t>
          </a:r>
        </a:p>
      </dgm:t>
    </dgm:pt>
    <dgm:pt modelId="{299C7EF2-888C-4C87-8A32-D579FD703314}" type="parTrans" cxnId="{A15512CA-659E-4A82-9477-880DEF2DB940}">
      <dgm:prSet/>
      <dgm:spPr/>
      <dgm:t>
        <a:bodyPr/>
        <a:lstStyle/>
        <a:p>
          <a:endParaRPr lang="es-CO"/>
        </a:p>
      </dgm:t>
    </dgm:pt>
    <dgm:pt modelId="{108A2480-37E8-45E7-BAB3-B3446CC3ABAE}" type="sibTrans" cxnId="{A15512CA-659E-4A82-9477-880DEF2DB940}">
      <dgm:prSet/>
      <dgm:spPr/>
      <dgm:t>
        <a:bodyPr/>
        <a:lstStyle/>
        <a:p>
          <a:endParaRPr lang="es-CO"/>
        </a:p>
      </dgm:t>
    </dgm:pt>
    <dgm:pt modelId="{AFFB662C-1694-47CE-962C-0215358922AB}">
      <dgm:prSet phldrT="[Texto]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107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CBAE8910-6799-4249-A500-E0B519D7B59A}" type="parTrans" cxnId="{08BAE2AC-49F0-4528-BF1F-0474869BB5ED}">
      <dgm:prSet/>
      <dgm:spPr/>
      <dgm:t>
        <a:bodyPr/>
        <a:lstStyle/>
        <a:p>
          <a:endParaRPr lang="es-CO"/>
        </a:p>
      </dgm:t>
    </dgm:pt>
    <dgm:pt modelId="{7A9D328E-CDF1-430E-A955-EEF78CCCC80A}" type="sibTrans" cxnId="{08BAE2AC-49F0-4528-BF1F-0474869BB5ED}">
      <dgm:prSet/>
      <dgm:spPr/>
      <dgm:t>
        <a:bodyPr/>
        <a:lstStyle/>
        <a:p>
          <a:endParaRPr lang="es-CO"/>
        </a:p>
      </dgm:t>
    </dgm:pt>
    <dgm:pt modelId="{99B5EFE4-735C-43AB-86B7-4C59584C6C3C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Resoluciones con respectiva tarjeta para trabajadores foráneos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36B55102-2F30-4F38-8F1C-35EAC45CD422}" type="parTrans" cxnId="{98548FED-07AF-4AE4-9603-D001CC39CB21}">
      <dgm:prSet/>
      <dgm:spPr/>
      <dgm:t>
        <a:bodyPr/>
        <a:lstStyle/>
        <a:p>
          <a:endParaRPr lang="es-CO"/>
        </a:p>
      </dgm:t>
    </dgm:pt>
    <dgm:pt modelId="{C3531DBE-7E78-4571-B904-14642E47B986}" type="sibTrans" cxnId="{98548FED-07AF-4AE4-9603-D001CC39CB21}">
      <dgm:prSet/>
      <dgm:spPr/>
      <dgm:t>
        <a:bodyPr/>
        <a:lstStyle/>
        <a:p>
          <a:endParaRPr lang="es-CO"/>
        </a:p>
      </dgm:t>
    </dgm:pt>
    <dgm:pt modelId="{8C11BCD8-986A-4BF4-B709-8EF4DC10769B}" type="pres">
      <dgm:prSet presAssocID="{AA13F426-F7A9-45B7-A4F6-2E46A92D32A7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A808DE3-43DC-41A1-A5A1-A83190C430DE}" type="pres">
      <dgm:prSet presAssocID="{8A6A09D4-B775-4D5C-A6F9-013A739C69B8}" presName="composite" presStyleCnt="0"/>
      <dgm:spPr/>
    </dgm:pt>
    <dgm:pt modelId="{A34EA8C3-603E-4A1A-A3D5-CE6204825904}" type="pres">
      <dgm:prSet presAssocID="{8A6A09D4-B775-4D5C-A6F9-013A739C69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2BE185-6158-414E-A414-B1921A690ECD}" type="pres">
      <dgm:prSet presAssocID="{8A6A09D4-B775-4D5C-A6F9-013A739C69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6C980E-A9AE-4A92-8614-D09A0EBED93F}" type="pres">
      <dgm:prSet presAssocID="{6DAA356F-EFD5-45BC-B21B-B9BF7772E18A}" presName="sp" presStyleCnt="0"/>
      <dgm:spPr/>
    </dgm:pt>
    <dgm:pt modelId="{8D2BAA88-B85C-420A-B724-AADB2D24C49B}" type="pres">
      <dgm:prSet presAssocID="{30530E7B-0686-44C4-AB66-0DBD7720F51A}" presName="composite" presStyleCnt="0"/>
      <dgm:spPr/>
    </dgm:pt>
    <dgm:pt modelId="{C582C247-86B6-47F3-A2A3-69166142F1E2}" type="pres">
      <dgm:prSet presAssocID="{30530E7B-0686-44C4-AB66-0DBD7720F51A}" presName="parentText" presStyleLbl="alignNode1" presStyleIdx="1" presStyleCnt="4" custLinFactNeighborY="-8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EC48A6-37BF-46C8-BDD8-3440C7BFB04F}" type="pres">
      <dgm:prSet presAssocID="{30530E7B-0686-44C4-AB66-0DBD7720F51A}" presName="descendantText" presStyleLbl="alignAcc1" presStyleIdx="1" presStyleCnt="4" custLinFactNeighborX="467" custLinFactNeighborY="-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840068-70B1-4488-BD79-D2D7605AAD5F}" type="pres">
      <dgm:prSet presAssocID="{EA0D2486-4698-471B-8DA9-FACD10BFCB94}" presName="sp" presStyleCnt="0"/>
      <dgm:spPr/>
    </dgm:pt>
    <dgm:pt modelId="{5FF4716E-87B8-4EEC-A38D-49E466287CF6}" type="pres">
      <dgm:prSet presAssocID="{EA48E163-7572-4029-94D1-042317D9341C}" presName="composite" presStyleCnt="0"/>
      <dgm:spPr/>
    </dgm:pt>
    <dgm:pt modelId="{0EB887C1-0046-4140-9EB8-55EE3064A661}" type="pres">
      <dgm:prSet presAssocID="{EA48E163-7572-4029-94D1-042317D9341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AD5A4B-9CE5-4D8E-92F5-EBE6E670E93A}" type="pres">
      <dgm:prSet presAssocID="{EA48E163-7572-4029-94D1-042317D9341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72724B-32BD-48D9-9FAD-9F89C6E9B7E9}" type="pres">
      <dgm:prSet presAssocID="{F26481FC-796F-4F56-8552-EA6606AA5759}" presName="sp" presStyleCnt="0"/>
      <dgm:spPr/>
    </dgm:pt>
    <dgm:pt modelId="{D94FADCE-68E5-40E0-96B1-7B8886384844}" type="pres">
      <dgm:prSet presAssocID="{AFFB662C-1694-47CE-962C-0215358922AB}" presName="composite" presStyleCnt="0"/>
      <dgm:spPr/>
    </dgm:pt>
    <dgm:pt modelId="{9479F1D6-F24F-4973-846E-D7C0309A90D1}" type="pres">
      <dgm:prSet presAssocID="{AFFB662C-1694-47CE-962C-0215358922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9E2E05-3CEE-47CE-9C10-CFA9DF394A1A}" type="pres">
      <dgm:prSet presAssocID="{AFFB662C-1694-47CE-962C-0215358922A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8BAE2AC-49F0-4528-BF1F-0474869BB5ED}" srcId="{AA13F426-F7A9-45B7-A4F6-2E46A92D32A7}" destId="{AFFB662C-1694-47CE-962C-0215358922AB}" srcOrd="3" destOrd="0" parTransId="{CBAE8910-6799-4249-A500-E0B519D7B59A}" sibTransId="{7A9D328E-CDF1-430E-A955-EEF78CCCC80A}"/>
    <dgm:cxn modelId="{A15512CA-659E-4A82-9477-880DEF2DB940}" srcId="{AFFB662C-1694-47CE-962C-0215358922AB}" destId="{3860D04A-3D52-403B-871E-D663CF722CBC}" srcOrd="0" destOrd="0" parTransId="{299C7EF2-888C-4C87-8A32-D579FD703314}" sibTransId="{108A2480-37E8-45E7-BAB3-B3446CC3ABAE}"/>
    <dgm:cxn modelId="{BC8D8B74-8E68-4B17-9140-FCFBEAA8D172}" type="presOf" srcId="{99B5EFE4-735C-43AB-86B7-4C59584C6C3C}" destId="{C3AD5A4B-9CE5-4D8E-92F5-EBE6E670E93A}" srcOrd="0" destOrd="0" presId="urn:microsoft.com/office/officeart/2005/8/layout/chevron2"/>
    <dgm:cxn modelId="{87E91EA3-0435-40F0-91E6-9D50E04C497A}" type="presOf" srcId="{8A6A09D4-B775-4D5C-A6F9-013A739C69B8}" destId="{A34EA8C3-603E-4A1A-A3D5-CE6204825904}" srcOrd="0" destOrd="0" presId="urn:microsoft.com/office/officeart/2005/8/layout/chevron2"/>
    <dgm:cxn modelId="{B6026524-FF5D-4331-92F5-9EEE6405E49F}" type="presOf" srcId="{67E6B413-6574-42E4-AA02-BCB0CFC1A929}" destId="{0A2BE185-6158-414E-A414-B1921A690ECD}" srcOrd="0" destOrd="0" presId="urn:microsoft.com/office/officeart/2005/8/layout/chevron2"/>
    <dgm:cxn modelId="{4BB470C9-D50A-49FD-9856-7BDFE7D8D3C5}" srcId="{AA13F426-F7A9-45B7-A4F6-2E46A92D32A7}" destId="{8A6A09D4-B775-4D5C-A6F9-013A739C69B8}" srcOrd="0" destOrd="0" parTransId="{70909E60-632A-4A8C-83C9-E3884744E97C}" sibTransId="{6DAA356F-EFD5-45BC-B21B-B9BF7772E18A}"/>
    <dgm:cxn modelId="{70B578F4-B072-41C9-B947-A15773762CA0}" type="presOf" srcId="{3E6CF002-CAAE-4134-8E86-58C047D68249}" destId="{1FEC48A6-37BF-46C8-BDD8-3440C7BFB04F}" srcOrd="0" destOrd="0" presId="urn:microsoft.com/office/officeart/2005/8/layout/chevron2"/>
    <dgm:cxn modelId="{54B59797-E3D6-4966-85E1-2EB0A2B4F7FD}" srcId="{AA13F426-F7A9-45B7-A4F6-2E46A92D32A7}" destId="{EA48E163-7572-4029-94D1-042317D9341C}" srcOrd="2" destOrd="0" parTransId="{CA76A151-8612-454E-B7F2-E110341B9EB6}" sibTransId="{F26481FC-796F-4F56-8552-EA6606AA5759}"/>
    <dgm:cxn modelId="{DD32AD42-2E56-46AF-BFC1-9B18AE2DDB90}" type="presOf" srcId="{AFFB662C-1694-47CE-962C-0215358922AB}" destId="{9479F1D6-F24F-4973-846E-D7C0309A90D1}" srcOrd="0" destOrd="0" presId="urn:microsoft.com/office/officeart/2005/8/layout/chevron2"/>
    <dgm:cxn modelId="{B4B760A4-C7D4-4902-94B4-6FAFDA101210}" type="presOf" srcId="{30530E7B-0686-44C4-AB66-0DBD7720F51A}" destId="{C582C247-86B6-47F3-A2A3-69166142F1E2}" srcOrd="0" destOrd="0" presId="urn:microsoft.com/office/officeart/2005/8/layout/chevron2"/>
    <dgm:cxn modelId="{F17BD313-B4DA-4BEE-956D-02314B6DCB44}" srcId="{8A6A09D4-B775-4D5C-A6F9-013A739C69B8}" destId="{67E6B413-6574-42E4-AA02-BCB0CFC1A929}" srcOrd="0" destOrd="0" parTransId="{6B696C5A-74DD-4D5E-B297-9D7C72D5E452}" sibTransId="{C0D9849F-6A2C-4A40-9781-66CAF97E1BCC}"/>
    <dgm:cxn modelId="{84617D78-0E2B-49A0-9896-7468B269CEED}" type="presOf" srcId="{AA13F426-F7A9-45B7-A4F6-2E46A92D32A7}" destId="{8C11BCD8-986A-4BF4-B709-8EF4DC10769B}" srcOrd="0" destOrd="0" presId="urn:microsoft.com/office/officeart/2005/8/layout/chevron2"/>
    <dgm:cxn modelId="{86D3569F-874A-470A-8970-94FB6DE48098}" type="presOf" srcId="{3860D04A-3D52-403B-871E-D663CF722CBC}" destId="{B09E2E05-3CEE-47CE-9C10-CFA9DF394A1A}" srcOrd="0" destOrd="0" presId="urn:microsoft.com/office/officeart/2005/8/layout/chevron2"/>
    <dgm:cxn modelId="{AE610D04-22A9-48EB-BBE7-4BFDA0813EE2}" srcId="{AA13F426-F7A9-45B7-A4F6-2E46A92D32A7}" destId="{30530E7B-0686-44C4-AB66-0DBD7720F51A}" srcOrd="1" destOrd="0" parTransId="{B53F8BC0-1763-4D31-8AC3-7DE7FAD76D15}" sibTransId="{EA0D2486-4698-471B-8DA9-FACD10BFCB94}"/>
    <dgm:cxn modelId="{1289D7BA-2852-4400-AC7E-CC28B116A072}" srcId="{30530E7B-0686-44C4-AB66-0DBD7720F51A}" destId="{3E6CF002-CAAE-4134-8E86-58C047D68249}" srcOrd="0" destOrd="0" parTransId="{2760839F-4151-47DD-9742-D6340675590D}" sibTransId="{C47DE4D4-89CD-4126-96E8-DB6C82F18882}"/>
    <dgm:cxn modelId="{98548FED-07AF-4AE4-9603-D001CC39CB21}" srcId="{EA48E163-7572-4029-94D1-042317D9341C}" destId="{99B5EFE4-735C-43AB-86B7-4C59584C6C3C}" srcOrd="0" destOrd="0" parTransId="{36B55102-2F30-4F38-8F1C-35EAC45CD422}" sibTransId="{C3531DBE-7E78-4571-B904-14642E47B986}"/>
    <dgm:cxn modelId="{50102853-22AD-492F-851D-BEE19F8E3BA1}" type="presOf" srcId="{EA48E163-7572-4029-94D1-042317D9341C}" destId="{0EB887C1-0046-4140-9EB8-55EE3064A661}" srcOrd="0" destOrd="0" presId="urn:microsoft.com/office/officeart/2005/8/layout/chevron2"/>
    <dgm:cxn modelId="{B24164E5-139E-424A-871D-DA36D67CC13C}" type="presParOf" srcId="{8C11BCD8-986A-4BF4-B709-8EF4DC10769B}" destId="{5A808DE3-43DC-41A1-A5A1-A83190C430DE}" srcOrd="0" destOrd="0" presId="urn:microsoft.com/office/officeart/2005/8/layout/chevron2"/>
    <dgm:cxn modelId="{A554D1AC-0AE1-43F9-8164-AD2BF40DE695}" type="presParOf" srcId="{5A808DE3-43DC-41A1-A5A1-A83190C430DE}" destId="{A34EA8C3-603E-4A1A-A3D5-CE6204825904}" srcOrd="0" destOrd="0" presId="urn:microsoft.com/office/officeart/2005/8/layout/chevron2"/>
    <dgm:cxn modelId="{D9FB0BEE-3552-4A82-8382-E28D53D18852}" type="presParOf" srcId="{5A808DE3-43DC-41A1-A5A1-A83190C430DE}" destId="{0A2BE185-6158-414E-A414-B1921A690ECD}" srcOrd="1" destOrd="0" presId="urn:microsoft.com/office/officeart/2005/8/layout/chevron2"/>
    <dgm:cxn modelId="{10AB856B-93D9-4F57-B8F7-AC74EDA150D1}" type="presParOf" srcId="{8C11BCD8-986A-4BF4-B709-8EF4DC10769B}" destId="{146C980E-A9AE-4A92-8614-D09A0EBED93F}" srcOrd="1" destOrd="0" presId="urn:microsoft.com/office/officeart/2005/8/layout/chevron2"/>
    <dgm:cxn modelId="{634B0B41-A14D-4D3B-BF12-43E964D42FF9}" type="presParOf" srcId="{8C11BCD8-986A-4BF4-B709-8EF4DC10769B}" destId="{8D2BAA88-B85C-420A-B724-AADB2D24C49B}" srcOrd="2" destOrd="0" presId="urn:microsoft.com/office/officeart/2005/8/layout/chevron2"/>
    <dgm:cxn modelId="{5B11FAEC-17A4-40BF-A1BB-E84EC821431B}" type="presParOf" srcId="{8D2BAA88-B85C-420A-B724-AADB2D24C49B}" destId="{C582C247-86B6-47F3-A2A3-69166142F1E2}" srcOrd="0" destOrd="0" presId="urn:microsoft.com/office/officeart/2005/8/layout/chevron2"/>
    <dgm:cxn modelId="{008F39C9-66A5-43FD-ACB1-EA6C3564D648}" type="presParOf" srcId="{8D2BAA88-B85C-420A-B724-AADB2D24C49B}" destId="{1FEC48A6-37BF-46C8-BDD8-3440C7BFB04F}" srcOrd="1" destOrd="0" presId="urn:microsoft.com/office/officeart/2005/8/layout/chevron2"/>
    <dgm:cxn modelId="{B6E2C861-97CE-441D-861E-4943B1797149}" type="presParOf" srcId="{8C11BCD8-986A-4BF4-B709-8EF4DC10769B}" destId="{AD840068-70B1-4488-BD79-D2D7605AAD5F}" srcOrd="3" destOrd="0" presId="urn:microsoft.com/office/officeart/2005/8/layout/chevron2"/>
    <dgm:cxn modelId="{033BCB59-2DD1-41B6-9DE7-F1F7F0A59143}" type="presParOf" srcId="{8C11BCD8-986A-4BF4-B709-8EF4DC10769B}" destId="{5FF4716E-87B8-4EEC-A38D-49E466287CF6}" srcOrd="4" destOrd="0" presId="urn:microsoft.com/office/officeart/2005/8/layout/chevron2"/>
    <dgm:cxn modelId="{3D3BDA3D-2631-47D0-8559-B58A3EB663A0}" type="presParOf" srcId="{5FF4716E-87B8-4EEC-A38D-49E466287CF6}" destId="{0EB887C1-0046-4140-9EB8-55EE3064A661}" srcOrd="0" destOrd="0" presId="urn:microsoft.com/office/officeart/2005/8/layout/chevron2"/>
    <dgm:cxn modelId="{1F4DCB05-113C-47A1-90A6-283FECB5E687}" type="presParOf" srcId="{5FF4716E-87B8-4EEC-A38D-49E466287CF6}" destId="{C3AD5A4B-9CE5-4D8E-92F5-EBE6E670E93A}" srcOrd="1" destOrd="0" presId="urn:microsoft.com/office/officeart/2005/8/layout/chevron2"/>
    <dgm:cxn modelId="{E7C1D691-A092-4C2E-8CA5-97E2D8B6FA55}" type="presParOf" srcId="{8C11BCD8-986A-4BF4-B709-8EF4DC10769B}" destId="{F372724B-32BD-48D9-9FAD-9F89C6E9B7E9}" srcOrd="5" destOrd="0" presId="urn:microsoft.com/office/officeart/2005/8/layout/chevron2"/>
    <dgm:cxn modelId="{189524AB-D99C-42BD-A22B-03009216CD4C}" type="presParOf" srcId="{8C11BCD8-986A-4BF4-B709-8EF4DC10769B}" destId="{D94FADCE-68E5-40E0-96B1-7B8886384844}" srcOrd="6" destOrd="0" presId="urn:microsoft.com/office/officeart/2005/8/layout/chevron2"/>
    <dgm:cxn modelId="{C6DB45F2-7D8C-487E-A574-EDF8960AE135}" type="presParOf" srcId="{D94FADCE-68E5-40E0-96B1-7B8886384844}" destId="{9479F1D6-F24F-4973-846E-D7C0309A90D1}" srcOrd="0" destOrd="0" presId="urn:microsoft.com/office/officeart/2005/8/layout/chevron2"/>
    <dgm:cxn modelId="{3AED0C89-D760-4A14-9B65-5E3C74A09765}" type="presParOf" srcId="{D94FADCE-68E5-40E0-96B1-7B8886384844}" destId="{B09E2E05-3CEE-47CE-9C10-CFA9DF394A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6326A-066A-49CC-A7D7-6385DBC4CF4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F3E93FC-D2FD-4E9B-BFAA-6B3D336D2D53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CO" sz="3600" dirty="0" smtClean="0">
              <a:latin typeface="Arial" pitchFamily="34" charset="0"/>
              <a:cs typeface="Arial" pitchFamily="34" charset="0"/>
            </a:rPr>
            <a:t>5,068</a:t>
          </a:r>
          <a:endParaRPr lang="es-CO" sz="3600" dirty="0">
            <a:latin typeface="Arial" pitchFamily="34" charset="0"/>
            <a:cs typeface="Arial" pitchFamily="34" charset="0"/>
          </a:endParaRPr>
        </a:p>
      </dgm:t>
    </dgm:pt>
    <dgm:pt modelId="{9D08005B-8DAD-40E6-87A5-CDF5B96EC886}" type="parTrans" cxnId="{A2C9A1BC-0298-4A51-B113-79DD12ACF6DE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30BA0418-DD7D-452E-BDB2-D349C55DD735}" type="sibTrans" cxnId="{A2C9A1BC-0298-4A51-B113-79DD12ACF6DE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02B6707B-85B5-4DB1-A226-B8E9BD05B6C2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E9EF976C-D89D-48FF-9EC1-1B9B48E55068}" type="parTrans" cxnId="{AA8002E2-A7B1-4612-919C-10B8BCBEF00C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F23D503B-A9A0-43CF-B0FF-F7042933C898}" type="sibTrans" cxnId="{AA8002E2-A7B1-4612-919C-10B8BCBEF00C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3EA00D77-BA36-4331-B8CC-ED1C751631C7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TOTAL DE TARJETAS ELABORADAS 2014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9DA83E51-BB62-4A0C-9A74-3747631E670F}" type="parTrans" cxnId="{6669BCF9-8B71-4F48-BBC0-92004EFDBF94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34620CD1-77A8-43FD-96C5-3FA75A84ADEF}" type="sibTrans" cxnId="{6669BCF9-8B71-4F48-BBC0-92004EFDBF94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B5F83F37-21F3-4384-9EAA-C751E9534C5A}">
      <dgm:prSet phldrT="[Texto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RESOLUCIONES POR CONVIVENCIA 2014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F62AC009-5A0D-49BA-BD88-70F678C9C62A}" type="parTrans" cxnId="{32581B20-E358-47A9-A4E8-C67BC19FF703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31C85329-CBCC-4E95-90CD-4A1EC58E68B5}" type="sibTrans" cxnId="{32581B20-E358-47A9-A4E8-C67BC19FF703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14292351-0AA7-4AE4-AD60-75A765704675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196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A2F7A170-FE37-4FFB-B38A-706C88D807CF}" type="parTrans" cxnId="{A8E346DA-0C4E-45CF-82F3-EF110EE6A18D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65B85559-8C8F-4608-BF3B-B0F3449151A4}" type="sibTrans" cxnId="{A8E346DA-0C4E-45CF-82F3-EF110EE6A18D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2D7616CE-A57B-4E13-A362-6349C30882A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3600" dirty="0" smtClean="0">
              <a:latin typeface="Arial" pitchFamily="34" charset="0"/>
              <a:cs typeface="Arial" pitchFamily="34" charset="0"/>
            </a:rPr>
            <a:t>37</a:t>
          </a:r>
          <a:endParaRPr lang="es-CO" sz="3600" dirty="0">
            <a:latin typeface="Arial" pitchFamily="34" charset="0"/>
            <a:cs typeface="Arial" pitchFamily="34" charset="0"/>
          </a:endParaRPr>
        </a:p>
      </dgm:t>
    </dgm:pt>
    <dgm:pt modelId="{383DC1F8-2BF8-4F33-BA69-BF5CE607E682}" type="parTrans" cxnId="{BD803C16-1E2A-4CAA-98CE-51ABAFF020D2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94D94D81-BA09-411C-A195-4EC67D641D01}" type="sibTrans" cxnId="{BD803C16-1E2A-4CAA-98CE-51ABAFF020D2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BCB2B4C1-E383-444A-874D-C9D667FE27F2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DESISTIMIENTOS 2014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B3CD4149-B3F8-48CE-AB72-FD302D217682}" type="parTrans" cxnId="{26C0ED09-BCDB-4B7A-8A34-E612A2371E62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EE339D50-D82A-4551-9F0E-40FF058B448C}" type="sibTrans" cxnId="{26C0ED09-BCDB-4B7A-8A34-E612A2371E62}">
      <dgm:prSet/>
      <dgm:spPr/>
      <dgm:t>
        <a:bodyPr/>
        <a:lstStyle/>
        <a:p>
          <a:endParaRPr lang="es-CO">
            <a:latin typeface="Arial" pitchFamily="34" charset="0"/>
            <a:cs typeface="Arial" pitchFamily="34" charset="0"/>
          </a:endParaRPr>
        </a:p>
      </dgm:t>
    </dgm:pt>
    <dgm:pt modelId="{E2FAC9F0-B8D7-4D94-8BC9-FF75B8DA3961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27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704D8C7E-4FFC-4DF7-BD51-039E4A450F69}" type="parTrans" cxnId="{4EC7FC31-2CDA-44A5-A9E8-0644E4D28149}">
      <dgm:prSet/>
      <dgm:spPr/>
      <dgm:t>
        <a:bodyPr/>
        <a:lstStyle/>
        <a:p>
          <a:endParaRPr lang="es-CO"/>
        </a:p>
      </dgm:t>
    </dgm:pt>
    <dgm:pt modelId="{D6A8F218-A9D0-4B33-824A-205F6368FB77}" type="sibTrans" cxnId="{4EC7FC31-2CDA-44A5-A9E8-0644E4D28149}">
      <dgm:prSet/>
      <dgm:spPr/>
      <dgm:t>
        <a:bodyPr/>
        <a:lstStyle/>
        <a:p>
          <a:endParaRPr lang="es-CO"/>
        </a:p>
      </dgm:t>
    </dgm:pt>
    <dgm:pt modelId="{F8637937-9A16-4B1F-8698-EFF0924DF992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169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57BEAC0F-6605-4061-B0A7-202D1F22668E}" type="parTrans" cxnId="{E8C7FB1F-DD15-4CC1-A1AF-469E51AA4D28}">
      <dgm:prSet/>
      <dgm:spPr/>
      <dgm:t>
        <a:bodyPr/>
        <a:lstStyle/>
        <a:p>
          <a:endParaRPr lang="es-CO"/>
        </a:p>
      </dgm:t>
    </dgm:pt>
    <dgm:pt modelId="{C98601E5-2717-4914-987A-AB61546220DC}" type="sibTrans" cxnId="{E8C7FB1F-DD15-4CC1-A1AF-469E51AA4D28}">
      <dgm:prSet/>
      <dgm:spPr/>
      <dgm:t>
        <a:bodyPr/>
        <a:lstStyle/>
        <a:p>
          <a:endParaRPr lang="es-CO"/>
        </a:p>
      </dgm:t>
    </dgm:pt>
    <dgm:pt modelId="{16944CD0-838B-43C1-9D65-C8D1943B9359}" type="pres">
      <dgm:prSet presAssocID="{3BD6326A-066A-49CC-A7D7-6385DBC4CF4D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69CC4D0-0AE9-438A-B7A0-EFF16B7B7726}" type="pres">
      <dgm:prSet presAssocID="{CF3E93FC-D2FD-4E9B-BFAA-6B3D336D2D53}" presName="linNode" presStyleCnt="0"/>
      <dgm:spPr/>
    </dgm:pt>
    <dgm:pt modelId="{D45A8946-1055-4DE4-96D2-7195257A6002}" type="pres">
      <dgm:prSet presAssocID="{CF3E93FC-D2FD-4E9B-BFAA-6B3D336D2D53}" presName="parentText" presStyleLbl="node1" presStyleIdx="0" presStyleCnt="5" custScaleY="57403" custLinFactNeighborY="283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16ADE4-26AE-4C8B-9216-11FF435E1DE7}" type="pres">
      <dgm:prSet presAssocID="{CF3E93FC-D2FD-4E9B-BFAA-6B3D336D2D53}" presName="descendantText" presStyleLbl="alignAccFollowNode1" presStyleIdx="0" presStyleCnt="3" custLinFactNeighborX="0" custLinFactNeighborY="-67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A661E8-6145-4E84-9A80-42C285D303A4}" type="pres">
      <dgm:prSet presAssocID="{30BA0418-DD7D-452E-BDB2-D349C55DD735}" presName="sp" presStyleCnt="0"/>
      <dgm:spPr/>
    </dgm:pt>
    <dgm:pt modelId="{EE004FAD-094E-459A-A39E-22D0A2698A00}" type="pres">
      <dgm:prSet presAssocID="{2D7616CE-A57B-4E13-A362-6349C30882A6}" presName="linNode" presStyleCnt="0"/>
      <dgm:spPr/>
    </dgm:pt>
    <dgm:pt modelId="{9B894529-6A49-4D9C-93D1-9482BFE7168E}" type="pres">
      <dgm:prSet presAssocID="{2D7616CE-A57B-4E13-A362-6349C30882A6}" presName="parentText" presStyleLbl="node1" presStyleIdx="1" presStyleCnt="5" custScaleY="60709" custLinFactNeighborY="-701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36D4BB-4829-4C34-AC37-73CB7816993B}" type="pres">
      <dgm:prSet presAssocID="{2D7616CE-A57B-4E13-A362-6349C30882A6}" presName="descendantText" presStyleLbl="alignAccFollowNode1" presStyleIdx="1" presStyleCnt="3" custLinFactNeighborY="-80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1BC324-8879-424F-B6B8-14624A017DED}" type="pres">
      <dgm:prSet presAssocID="{94D94D81-BA09-411C-A195-4EC67D641D01}" presName="sp" presStyleCnt="0"/>
      <dgm:spPr/>
    </dgm:pt>
    <dgm:pt modelId="{30315D0C-CB2F-49B6-ADEB-2D2D186B1CA7}" type="pres">
      <dgm:prSet presAssocID="{14292351-0AA7-4AE4-AD60-75A765704675}" presName="linNode" presStyleCnt="0"/>
      <dgm:spPr/>
    </dgm:pt>
    <dgm:pt modelId="{F00CEE86-20ED-4799-8640-6D0111159591}" type="pres">
      <dgm:prSet presAssocID="{14292351-0AA7-4AE4-AD60-75A765704675}" presName="parentText" presStyleLbl="node1" presStyleIdx="2" presStyleCnt="5" custScaleY="67030" custLinFactNeighborY="-1324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3637D4-E5CB-4B3B-A77F-781DAEEF82CA}" type="pres">
      <dgm:prSet presAssocID="{14292351-0AA7-4AE4-AD60-75A765704675}" presName="descendantText" presStyleLbl="alignAccFollowNode1" presStyleIdx="2" presStyleCnt="3" custLinFactNeighborY="-182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0096E2-84CF-4297-AC10-90EA7DB01BE0}" type="pres">
      <dgm:prSet presAssocID="{65B85559-8C8F-4608-BF3B-B0F3449151A4}" presName="sp" presStyleCnt="0"/>
      <dgm:spPr/>
    </dgm:pt>
    <dgm:pt modelId="{A61AC055-1FE3-4F90-B34F-204BA9C7C511}" type="pres">
      <dgm:prSet presAssocID="{E2FAC9F0-B8D7-4D94-8BC9-FF75B8DA3961}" presName="linNode" presStyleCnt="0"/>
      <dgm:spPr/>
    </dgm:pt>
    <dgm:pt modelId="{C8C9ACDA-ACDE-4661-BF27-349264127064}" type="pres">
      <dgm:prSet presAssocID="{E2FAC9F0-B8D7-4D94-8BC9-FF75B8DA3961}" presName="parentText" presStyleLbl="node1" presStyleIdx="3" presStyleCnt="5" custScaleY="40236" custLinFactNeighborX="-124" custLinFactNeighborY="-1887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E529F5-1898-41E5-B5DC-6384D83C540D}" type="pres">
      <dgm:prSet presAssocID="{D6A8F218-A9D0-4B33-824A-205F6368FB77}" presName="sp" presStyleCnt="0"/>
      <dgm:spPr/>
    </dgm:pt>
    <dgm:pt modelId="{D61E1EDA-CAAD-4858-B60E-4EBFA39C3917}" type="pres">
      <dgm:prSet presAssocID="{F8637937-9A16-4B1F-8698-EFF0924DF992}" presName="linNode" presStyleCnt="0"/>
      <dgm:spPr/>
    </dgm:pt>
    <dgm:pt modelId="{E41B4CF7-62CB-4B59-BBAE-6575DBBBFCB6}" type="pres">
      <dgm:prSet presAssocID="{F8637937-9A16-4B1F-8698-EFF0924DF992}" presName="parentText" presStyleLbl="node1" presStyleIdx="4" presStyleCnt="5" custScaleY="38539" custLinFactNeighborX="-124" custLinFactNeighborY="-1875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2AF9EB6-D242-45EC-9E13-D239385E949F}" type="presOf" srcId="{02B6707B-85B5-4DB1-A226-B8E9BD05B6C2}" destId="{3016ADE4-26AE-4C8B-9216-11FF435E1DE7}" srcOrd="0" destOrd="0" presId="urn:microsoft.com/office/officeart/2005/8/layout/vList5"/>
    <dgm:cxn modelId="{54857EBD-F98E-4927-8DF2-BAA212C3A4C8}" type="presOf" srcId="{E2FAC9F0-B8D7-4D94-8BC9-FF75B8DA3961}" destId="{C8C9ACDA-ACDE-4661-BF27-349264127064}" srcOrd="0" destOrd="0" presId="urn:microsoft.com/office/officeart/2005/8/layout/vList5"/>
    <dgm:cxn modelId="{FA5D45E9-8956-4E07-9324-87FBC7B423E6}" type="presOf" srcId="{CF3E93FC-D2FD-4E9B-BFAA-6B3D336D2D53}" destId="{D45A8946-1055-4DE4-96D2-7195257A6002}" srcOrd="0" destOrd="0" presId="urn:microsoft.com/office/officeart/2005/8/layout/vList5"/>
    <dgm:cxn modelId="{DAE8EB0C-5198-4C89-823E-38F943A5291B}" type="presOf" srcId="{BCB2B4C1-E383-444A-874D-C9D667FE27F2}" destId="{DC36D4BB-4829-4C34-AC37-73CB7816993B}" srcOrd="0" destOrd="0" presId="urn:microsoft.com/office/officeart/2005/8/layout/vList5"/>
    <dgm:cxn modelId="{32581B20-E358-47A9-A4E8-C67BC19FF703}" srcId="{14292351-0AA7-4AE4-AD60-75A765704675}" destId="{B5F83F37-21F3-4384-9EAA-C751E9534C5A}" srcOrd="0" destOrd="0" parTransId="{F62AC009-5A0D-49BA-BD88-70F678C9C62A}" sibTransId="{31C85329-CBCC-4E95-90CD-4A1EC58E68B5}"/>
    <dgm:cxn modelId="{E8C7FB1F-DD15-4CC1-A1AF-469E51AA4D28}" srcId="{3BD6326A-066A-49CC-A7D7-6385DBC4CF4D}" destId="{F8637937-9A16-4B1F-8698-EFF0924DF992}" srcOrd="4" destOrd="0" parTransId="{57BEAC0F-6605-4061-B0A7-202D1F22668E}" sibTransId="{C98601E5-2717-4914-987A-AB61546220DC}"/>
    <dgm:cxn modelId="{4EC7FC31-2CDA-44A5-A9E8-0644E4D28149}" srcId="{3BD6326A-066A-49CC-A7D7-6385DBC4CF4D}" destId="{E2FAC9F0-B8D7-4D94-8BC9-FF75B8DA3961}" srcOrd="3" destOrd="0" parTransId="{704D8C7E-4FFC-4DF7-BD51-039E4A450F69}" sibTransId="{D6A8F218-A9D0-4B33-824A-205F6368FB77}"/>
    <dgm:cxn modelId="{AA8002E2-A7B1-4612-919C-10B8BCBEF00C}" srcId="{CF3E93FC-D2FD-4E9B-BFAA-6B3D336D2D53}" destId="{02B6707B-85B5-4DB1-A226-B8E9BD05B6C2}" srcOrd="0" destOrd="0" parTransId="{E9EF976C-D89D-48FF-9EC1-1B9B48E55068}" sibTransId="{F23D503B-A9A0-43CF-B0FF-F7042933C898}"/>
    <dgm:cxn modelId="{A2C9A1BC-0298-4A51-B113-79DD12ACF6DE}" srcId="{3BD6326A-066A-49CC-A7D7-6385DBC4CF4D}" destId="{CF3E93FC-D2FD-4E9B-BFAA-6B3D336D2D53}" srcOrd="0" destOrd="0" parTransId="{9D08005B-8DAD-40E6-87A5-CDF5B96EC886}" sibTransId="{30BA0418-DD7D-452E-BDB2-D349C55DD735}"/>
    <dgm:cxn modelId="{BD803C16-1E2A-4CAA-98CE-51ABAFF020D2}" srcId="{3BD6326A-066A-49CC-A7D7-6385DBC4CF4D}" destId="{2D7616CE-A57B-4E13-A362-6349C30882A6}" srcOrd="1" destOrd="0" parTransId="{383DC1F8-2BF8-4F33-BA69-BF5CE607E682}" sibTransId="{94D94D81-BA09-411C-A195-4EC67D641D01}"/>
    <dgm:cxn modelId="{19BBBF48-8046-42DF-85FD-81821E3C2D84}" type="presOf" srcId="{3EA00D77-BA36-4331-B8CC-ED1C751631C7}" destId="{3016ADE4-26AE-4C8B-9216-11FF435E1DE7}" srcOrd="0" destOrd="1" presId="urn:microsoft.com/office/officeart/2005/8/layout/vList5"/>
    <dgm:cxn modelId="{BB909075-38A1-4EB3-8786-B8F983A80251}" type="presOf" srcId="{B5F83F37-21F3-4384-9EAA-C751E9534C5A}" destId="{9A3637D4-E5CB-4B3B-A77F-781DAEEF82CA}" srcOrd="0" destOrd="0" presId="urn:microsoft.com/office/officeart/2005/8/layout/vList5"/>
    <dgm:cxn modelId="{E9ED2D83-2D94-4AA0-9487-C5E9ADB44638}" type="presOf" srcId="{2D7616CE-A57B-4E13-A362-6349C30882A6}" destId="{9B894529-6A49-4D9C-93D1-9482BFE7168E}" srcOrd="0" destOrd="0" presId="urn:microsoft.com/office/officeart/2005/8/layout/vList5"/>
    <dgm:cxn modelId="{A8E346DA-0C4E-45CF-82F3-EF110EE6A18D}" srcId="{3BD6326A-066A-49CC-A7D7-6385DBC4CF4D}" destId="{14292351-0AA7-4AE4-AD60-75A765704675}" srcOrd="2" destOrd="0" parTransId="{A2F7A170-FE37-4FFB-B38A-706C88D807CF}" sibTransId="{65B85559-8C8F-4608-BF3B-B0F3449151A4}"/>
    <dgm:cxn modelId="{6669BCF9-8B71-4F48-BBC0-92004EFDBF94}" srcId="{CF3E93FC-D2FD-4E9B-BFAA-6B3D336D2D53}" destId="{3EA00D77-BA36-4331-B8CC-ED1C751631C7}" srcOrd="1" destOrd="0" parTransId="{9DA83E51-BB62-4A0C-9A74-3747631E670F}" sibTransId="{34620CD1-77A8-43FD-96C5-3FA75A84ADEF}"/>
    <dgm:cxn modelId="{B695DCDA-5A7F-4F30-A8A8-76D48C26BEC1}" type="presOf" srcId="{3BD6326A-066A-49CC-A7D7-6385DBC4CF4D}" destId="{16944CD0-838B-43C1-9D65-C8D1943B9359}" srcOrd="0" destOrd="0" presId="urn:microsoft.com/office/officeart/2005/8/layout/vList5"/>
    <dgm:cxn modelId="{0DFDD117-8569-4205-BAF1-69BB1CFD1A18}" type="presOf" srcId="{F8637937-9A16-4B1F-8698-EFF0924DF992}" destId="{E41B4CF7-62CB-4B59-BBAE-6575DBBBFCB6}" srcOrd="0" destOrd="0" presId="urn:microsoft.com/office/officeart/2005/8/layout/vList5"/>
    <dgm:cxn modelId="{A2A551C2-A4A8-4287-A65E-A1A9BD0BAC22}" type="presOf" srcId="{14292351-0AA7-4AE4-AD60-75A765704675}" destId="{F00CEE86-20ED-4799-8640-6D0111159591}" srcOrd="0" destOrd="0" presId="urn:microsoft.com/office/officeart/2005/8/layout/vList5"/>
    <dgm:cxn modelId="{26C0ED09-BCDB-4B7A-8A34-E612A2371E62}" srcId="{2D7616CE-A57B-4E13-A362-6349C30882A6}" destId="{BCB2B4C1-E383-444A-874D-C9D667FE27F2}" srcOrd="0" destOrd="0" parTransId="{B3CD4149-B3F8-48CE-AB72-FD302D217682}" sibTransId="{EE339D50-D82A-4551-9F0E-40FF058B448C}"/>
    <dgm:cxn modelId="{191F632B-724D-48C0-A86F-F9906D8F31D0}" type="presParOf" srcId="{16944CD0-838B-43C1-9D65-C8D1943B9359}" destId="{269CC4D0-0AE9-438A-B7A0-EFF16B7B7726}" srcOrd="0" destOrd="0" presId="urn:microsoft.com/office/officeart/2005/8/layout/vList5"/>
    <dgm:cxn modelId="{18873582-F6AF-47A8-951A-20AAD0E3AB55}" type="presParOf" srcId="{269CC4D0-0AE9-438A-B7A0-EFF16B7B7726}" destId="{D45A8946-1055-4DE4-96D2-7195257A6002}" srcOrd="0" destOrd="0" presId="urn:microsoft.com/office/officeart/2005/8/layout/vList5"/>
    <dgm:cxn modelId="{86E31928-CA1D-4E9B-9F26-E19814E66889}" type="presParOf" srcId="{269CC4D0-0AE9-438A-B7A0-EFF16B7B7726}" destId="{3016ADE4-26AE-4C8B-9216-11FF435E1DE7}" srcOrd="1" destOrd="0" presId="urn:microsoft.com/office/officeart/2005/8/layout/vList5"/>
    <dgm:cxn modelId="{603B00FB-7863-4990-97D8-DB284A5C8033}" type="presParOf" srcId="{16944CD0-838B-43C1-9D65-C8D1943B9359}" destId="{63A661E8-6145-4E84-9A80-42C285D303A4}" srcOrd="1" destOrd="0" presId="urn:microsoft.com/office/officeart/2005/8/layout/vList5"/>
    <dgm:cxn modelId="{882CA652-F807-42D4-934C-0EA08E82B7F4}" type="presParOf" srcId="{16944CD0-838B-43C1-9D65-C8D1943B9359}" destId="{EE004FAD-094E-459A-A39E-22D0A2698A00}" srcOrd="2" destOrd="0" presId="urn:microsoft.com/office/officeart/2005/8/layout/vList5"/>
    <dgm:cxn modelId="{8E7EB216-6209-480E-B42A-114211C0D91E}" type="presParOf" srcId="{EE004FAD-094E-459A-A39E-22D0A2698A00}" destId="{9B894529-6A49-4D9C-93D1-9482BFE7168E}" srcOrd="0" destOrd="0" presId="urn:microsoft.com/office/officeart/2005/8/layout/vList5"/>
    <dgm:cxn modelId="{D8852780-D2D2-4D67-8357-ECA7BBDCD3EA}" type="presParOf" srcId="{EE004FAD-094E-459A-A39E-22D0A2698A00}" destId="{DC36D4BB-4829-4C34-AC37-73CB7816993B}" srcOrd="1" destOrd="0" presId="urn:microsoft.com/office/officeart/2005/8/layout/vList5"/>
    <dgm:cxn modelId="{527C7150-F25F-4039-AF3E-58B0B6779569}" type="presParOf" srcId="{16944CD0-838B-43C1-9D65-C8D1943B9359}" destId="{3B1BC324-8879-424F-B6B8-14624A017DED}" srcOrd="3" destOrd="0" presId="urn:microsoft.com/office/officeart/2005/8/layout/vList5"/>
    <dgm:cxn modelId="{41914691-9DEB-45E6-BDB7-62555025FDE5}" type="presParOf" srcId="{16944CD0-838B-43C1-9D65-C8D1943B9359}" destId="{30315D0C-CB2F-49B6-ADEB-2D2D186B1CA7}" srcOrd="4" destOrd="0" presId="urn:microsoft.com/office/officeart/2005/8/layout/vList5"/>
    <dgm:cxn modelId="{CAFE41EA-CC8A-4D3A-A940-23E08B0F1868}" type="presParOf" srcId="{30315D0C-CB2F-49B6-ADEB-2D2D186B1CA7}" destId="{F00CEE86-20ED-4799-8640-6D0111159591}" srcOrd="0" destOrd="0" presId="urn:microsoft.com/office/officeart/2005/8/layout/vList5"/>
    <dgm:cxn modelId="{AE4B2BF7-149D-4057-A81A-707208EB1238}" type="presParOf" srcId="{30315D0C-CB2F-49B6-ADEB-2D2D186B1CA7}" destId="{9A3637D4-E5CB-4B3B-A77F-781DAEEF82CA}" srcOrd="1" destOrd="0" presId="urn:microsoft.com/office/officeart/2005/8/layout/vList5"/>
    <dgm:cxn modelId="{6DC8EA86-204C-410E-B9FB-FE0B2B98E391}" type="presParOf" srcId="{16944CD0-838B-43C1-9D65-C8D1943B9359}" destId="{B30096E2-84CF-4297-AC10-90EA7DB01BE0}" srcOrd="5" destOrd="0" presId="urn:microsoft.com/office/officeart/2005/8/layout/vList5"/>
    <dgm:cxn modelId="{7F9C41DA-413D-4FCC-B7B3-3A4F92726C56}" type="presParOf" srcId="{16944CD0-838B-43C1-9D65-C8D1943B9359}" destId="{A61AC055-1FE3-4F90-B34F-204BA9C7C511}" srcOrd="6" destOrd="0" presId="urn:microsoft.com/office/officeart/2005/8/layout/vList5"/>
    <dgm:cxn modelId="{6E862CF7-3C1E-41EB-A100-A14FA4D3D2CA}" type="presParOf" srcId="{A61AC055-1FE3-4F90-B34F-204BA9C7C511}" destId="{C8C9ACDA-ACDE-4661-BF27-349264127064}" srcOrd="0" destOrd="0" presId="urn:microsoft.com/office/officeart/2005/8/layout/vList5"/>
    <dgm:cxn modelId="{99D2C8D8-BF82-4865-8284-8BA0723A6890}" type="presParOf" srcId="{16944CD0-838B-43C1-9D65-C8D1943B9359}" destId="{DFE529F5-1898-41E5-B5DC-6384D83C540D}" srcOrd="7" destOrd="0" presId="urn:microsoft.com/office/officeart/2005/8/layout/vList5"/>
    <dgm:cxn modelId="{83D5B9F1-5CEA-4329-ADF8-853C52140879}" type="presParOf" srcId="{16944CD0-838B-43C1-9D65-C8D1943B9359}" destId="{D61E1EDA-CAAD-4858-B60E-4EBFA39C3917}" srcOrd="8" destOrd="0" presId="urn:microsoft.com/office/officeart/2005/8/layout/vList5"/>
    <dgm:cxn modelId="{FCC81BD1-B448-46D3-8840-D1CB8D9CF1A0}" type="presParOf" srcId="{D61E1EDA-CAAD-4858-B60E-4EBFA39C3917}" destId="{E41B4CF7-62CB-4B59-BBAE-6575DBBBFC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D0A68-D541-42A2-BF4B-40216E8371DF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C29299C-06A9-45C1-8468-0F5B5D5D732C}">
      <dgm:prSet phldrT="[Texto]"/>
      <dgm:spPr>
        <a:solidFill>
          <a:schemeClr val="accent3"/>
        </a:solidFill>
      </dgm:spPr>
      <dgm:t>
        <a:bodyPr/>
        <a:lstStyle/>
        <a:p>
          <a:r>
            <a:rPr lang="es-CO" dirty="0" smtClean="0"/>
            <a:t>4</a:t>
          </a:r>
          <a:endParaRPr lang="es-CO" dirty="0"/>
        </a:p>
      </dgm:t>
    </dgm:pt>
    <dgm:pt modelId="{3E0BD340-6191-499E-BCCD-4AA1F0C35341}" type="parTrans" cxnId="{5E9112BC-5AB4-45C6-BB8C-4EF9114BA274}">
      <dgm:prSet/>
      <dgm:spPr/>
      <dgm:t>
        <a:bodyPr/>
        <a:lstStyle/>
        <a:p>
          <a:endParaRPr lang="es-CO"/>
        </a:p>
      </dgm:t>
    </dgm:pt>
    <dgm:pt modelId="{F43DE96E-B6AD-4986-9742-0F6C96495203}" type="sibTrans" cxnId="{5E9112BC-5AB4-45C6-BB8C-4EF9114BA274}">
      <dgm:prSet/>
      <dgm:spPr/>
      <dgm:t>
        <a:bodyPr/>
        <a:lstStyle/>
        <a:p>
          <a:endParaRPr lang="es-CO"/>
        </a:p>
      </dgm:t>
    </dgm:pt>
    <dgm:pt modelId="{6D3DA107-F942-40D7-A449-D075F8D02A72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Capturados en la oficina con tarjeta falsa 2014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19F026D3-5449-4C73-BC1F-651F549BB593}" type="parTrans" cxnId="{40E9EF0A-4C58-45DF-ADF2-96F5017667F2}">
      <dgm:prSet/>
      <dgm:spPr/>
      <dgm:t>
        <a:bodyPr/>
        <a:lstStyle/>
        <a:p>
          <a:endParaRPr lang="es-CO"/>
        </a:p>
      </dgm:t>
    </dgm:pt>
    <dgm:pt modelId="{F0F16FA4-719C-464F-ACCD-0D5D1D212D98}" type="sibTrans" cxnId="{40E9EF0A-4C58-45DF-ADF2-96F5017667F2}">
      <dgm:prSet/>
      <dgm:spPr/>
      <dgm:t>
        <a:bodyPr/>
        <a:lstStyle/>
        <a:p>
          <a:endParaRPr lang="es-CO"/>
        </a:p>
      </dgm:t>
    </dgm:pt>
    <dgm:pt modelId="{EBB6E889-03C9-4C39-90E3-29C1037D6F8D}">
      <dgm:prSet phldrT="[Texto]"/>
      <dgm:spPr>
        <a:solidFill>
          <a:schemeClr val="accent4"/>
        </a:solidFill>
      </dgm:spPr>
      <dgm:t>
        <a:bodyPr/>
        <a:lstStyle/>
        <a:p>
          <a:r>
            <a:rPr lang="es-CO" dirty="0" smtClean="0"/>
            <a:t>1</a:t>
          </a:r>
          <a:endParaRPr lang="es-CO" dirty="0"/>
        </a:p>
      </dgm:t>
    </dgm:pt>
    <dgm:pt modelId="{5E1426F9-DBFB-48D0-8641-3B789D8CC466}" type="parTrans" cxnId="{385AFEBF-9F3F-40A1-95CA-A013C964DB84}">
      <dgm:prSet/>
      <dgm:spPr/>
      <dgm:t>
        <a:bodyPr/>
        <a:lstStyle/>
        <a:p>
          <a:endParaRPr lang="es-CO"/>
        </a:p>
      </dgm:t>
    </dgm:pt>
    <dgm:pt modelId="{528387D8-3494-42D4-936D-CFE8B254D338}" type="sibTrans" cxnId="{385AFEBF-9F3F-40A1-95CA-A013C964DB84}">
      <dgm:prSet/>
      <dgm:spPr/>
      <dgm:t>
        <a:bodyPr/>
        <a:lstStyle/>
        <a:p>
          <a:endParaRPr lang="es-CO"/>
        </a:p>
      </dgm:t>
    </dgm:pt>
    <dgm:pt modelId="{F0A35F35-8125-48E9-BEB0-722065A2871D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CO" sz="2400" dirty="0" smtClean="0">
              <a:latin typeface="Arial" pitchFamily="34" charset="0"/>
              <a:cs typeface="Arial" pitchFamily="34" charset="0"/>
            </a:rPr>
            <a:t>No capturados en flagrancia pero con tarjeta falsa</a:t>
          </a:r>
          <a:endParaRPr lang="es-CO" sz="2000" dirty="0"/>
        </a:p>
      </dgm:t>
    </dgm:pt>
    <dgm:pt modelId="{0643EC59-C865-4A1E-922B-1C192EC78B69}" type="parTrans" cxnId="{E0C1847D-5B1C-4711-8B73-3DFB6477BEB3}">
      <dgm:prSet/>
      <dgm:spPr/>
      <dgm:t>
        <a:bodyPr/>
        <a:lstStyle/>
        <a:p>
          <a:endParaRPr lang="es-CO"/>
        </a:p>
      </dgm:t>
    </dgm:pt>
    <dgm:pt modelId="{036F746C-59B7-4ADD-B4B7-806CC39C247E}" type="sibTrans" cxnId="{E0C1847D-5B1C-4711-8B73-3DFB6477BEB3}">
      <dgm:prSet/>
      <dgm:spPr/>
      <dgm:t>
        <a:bodyPr/>
        <a:lstStyle/>
        <a:p>
          <a:endParaRPr lang="es-CO"/>
        </a:p>
      </dgm:t>
    </dgm:pt>
    <dgm:pt modelId="{35DE390B-53E1-4CCC-929A-0EA9ECAC8F09}">
      <dgm:prSet phldrT="[Texto]"/>
      <dgm:spPr/>
      <dgm:t>
        <a:bodyPr/>
        <a:lstStyle/>
        <a:p>
          <a:r>
            <a:rPr lang="es-CO" dirty="0" smtClean="0"/>
            <a:t>2</a:t>
          </a:r>
          <a:endParaRPr lang="es-CO" dirty="0"/>
        </a:p>
      </dgm:t>
    </dgm:pt>
    <dgm:pt modelId="{62471C34-28BE-4908-89A6-A4CC6BCD9141}" type="sibTrans" cxnId="{26ECB8C5-8C07-47D0-9FBC-A910F87916E9}">
      <dgm:prSet/>
      <dgm:spPr/>
      <dgm:t>
        <a:bodyPr/>
        <a:lstStyle/>
        <a:p>
          <a:endParaRPr lang="es-CO"/>
        </a:p>
      </dgm:t>
    </dgm:pt>
    <dgm:pt modelId="{F1902DEB-84C9-4510-946A-F79876FCC181}" type="parTrans" cxnId="{26ECB8C5-8C07-47D0-9FBC-A910F87916E9}">
      <dgm:prSet/>
      <dgm:spPr/>
      <dgm:t>
        <a:bodyPr/>
        <a:lstStyle/>
        <a:p>
          <a:endParaRPr lang="es-CO"/>
        </a:p>
      </dgm:t>
    </dgm:pt>
    <dgm:pt modelId="{2F00BD8E-9E3B-446A-8A4B-1A28BE9A42C3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s-CO" dirty="0"/>
        </a:p>
      </dgm:t>
    </dgm:pt>
    <dgm:pt modelId="{4935988C-666C-41C9-B81E-CD36E2909CF7}" type="parTrans" cxnId="{53FBC20F-06C3-4CB2-BD14-13D7630C0A7C}">
      <dgm:prSet/>
      <dgm:spPr/>
      <dgm:t>
        <a:bodyPr/>
        <a:lstStyle/>
        <a:p>
          <a:endParaRPr lang="es-CO"/>
        </a:p>
      </dgm:t>
    </dgm:pt>
    <dgm:pt modelId="{1A79E4B3-A5E0-4E86-BDD9-8FC14C65CE2A}" type="sibTrans" cxnId="{53FBC20F-06C3-4CB2-BD14-13D7630C0A7C}">
      <dgm:prSet/>
      <dgm:spPr/>
      <dgm:t>
        <a:bodyPr/>
        <a:lstStyle/>
        <a:p>
          <a:endParaRPr lang="es-CO"/>
        </a:p>
      </dgm:t>
    </dgm:pt>
    <dgm:pt modelId="{3BD7835B-C6CE-4E89-BA25-CD424A625DD7}">
      <dgm:prSet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Otorgada de manera irregular 2014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B87E2ED4-2121-4D23-87A8-31E3131B5504}" type="parTrans" cxnId="{457CD1BA-C5F2-4C75-8BAD-DE3B119763A8}">
      <dgm:prSet/>
      <dgm:spPr/>
      <dgm:t>
        <a:bodyPr/>
        <a:lstStyle/>
        <a:p>
          <a:endParaRPr lang="es-CO"/>
        </a:p>
      </dgm:t>
    </dgm:pt>
    <dgm:pt modelId="{BC8DB416-D8B1-49E0-B4DE-8E873E8BC043}" type="sibTrans" cxnId="{457CD1BA-C5F2-4C75-8BAD-DE3B119763A8}">
      <dgm:prSet/>
      <dgm:spPr/>
      <dgm:t>
        <a:bodyPr/>
        <a:lstStyle/>
        <a:p>
          <a:endParaRPr lang="es-CO"/>
        </a:p>
      </dgm:t>
    </dgm:pt>
    <dgm:pt modelId="{431AF9DA-14BD-4813-945B-5703D54F1DFE}" type="pres">
      <dgm:prSet presAssocID="{02DD0A68-D541-42A2-BF4B-40216E8371DF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5062452-1F81-4D93-B5EF-E2BBFE8EB422}" type="pres">
      <dgm:prSet presAssocID="{0C29299C-06A9-45C1-8468-0F5B5D5D732C}" presName="composite" presStyleCnt="0"/>
      <dgm:spPr/>
    </dgm:pt>
    <dgm:pt modelId="{98CCA977-1326-4427-A333-249C7B76BCDF}" type="pres">
      <dgm:prSet presAssocID="{0C29299C-06A9-45C1-8468-0F5B5D5D73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F51CCD-B8AC-40E3-A0FF-ECE17CE5AA5B}" type="pres">
      <dgm:prSet presAssocID="{0C29299C-06A9-45C1-8468-0F5B5D5D73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301EE7-8C94-4812-BA1A-193163491549}" type="pres">
      <dgm:prSet presAssocID="{F43DE96E-B6AD-4986-9742-0F6C96495203}" presName="sp" presStyleCnt="0"/>
      <dgm:spPr/>
    </dgm:pt>
    <dgm:pt modelId="{09B6EDE1-41E1-41FB-A56F-E7B8C1073CB6}" type="pres">
      <dgm:prSet presAssocID="{EBB6E889-03C9-4C39-90E3-29C1037D6F8D}" presName="composite" presStyleCnt="0"/>
      <dgm:spPr/>
    </dgm:pt>
    <dgm:pt modelId="{5DC27F50-2E0B-41F3-A86B-714CF6CD3B83}" type="pres">
      <dgm:prSet presAssocID="{EBB6E889-03C9-4C39-90E3-29C1037D6F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293294-9EB4-46C2-A52C-D15DE09354EB}" type="pres">
      <dgm:prSet presAssocID="{EBB6E889-03C9-4C39-90E3-29C1037D6F8D}" presName="descendantText" presStyleLbl="alignAcc1" presStyleIdx="1" presStyleCnt="3" custLinFactNeighborX="-868" custLinFactNeighborY="2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10A356-BE04-43AE-B8C6-6630E5F207DC}" type="pres">
      <dgm:prSet presAssocID="{528387D8-3494-42D4-936D-CFE8B254D338}" presName="sp" presStyleCnt="0"/>
      <dgm:spPr/>
    </dgm:pt>
    <dgm:pt modelId="{5786D6DA-5267-4CCD-B42D-15AE9A04C2D3}" type="pres">
      <dgm:prSet presAssocID="{35DE390B-53E1-4CCC-929A-0EA9ECAC8F09}" presName="composite" presStyleCnt="0"/>
      <dgm:spPr/>
    </dgm:pt>
    <dgm:pt modelId="{4A9F5958-7921-4731-9934-AFFC94D42BD7}" type="pres">
      <dgm:prSet presAssocID="{35DE390B-53E1-4CCC-929A-0EA9ECAC8F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0DDE86-CDE6-495A-B0BB-8DE7666B7A77}" type="pres">
      <dgm:prSet presAssocID="{35DE390B-53E1-4CCC-929A-0EA9ECAC8F09}" presName="descendantText" presStyleLbl="alignAcc1" presStyleIdx="2" presStyleCnt="3" custLinFactNeighborX="468" custLinFactNeighborY="30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0B6F3DD-2802-4C27-950A-27C73B5CC110}" type="presOf" srcId="{EBB6E889-03C9-4C39-90E3-29C1037D6F8D}" destId="{5DC27F50-2E0B-41F3-A86B-714CF6CD3B83}" srcOrd="0" destOrd="0" presId="urn:microsoft.com/office/officeart/2005/8/layout/chevron2"/>
    <dgm:cxn modelId="{4C412C08-7EED-4DC0-93F2-8502006EAEBE}" type="presOf" srcId="{6D3DA107-F942-40D7-A449-D075F8D02A72}" destId="{7DF51CCD-B8AC-40E3-A0FF-ECE17CE5AA5B}" srcOrd="0" destOrd="0" presId="urn:microsoft.com/office/officeart/2005/8/layout/chevron2"/>
    <dgm:cxn modelId="{E0C1847D-5B1C-4711-8B73-3DFB6477BEB3}" srcId="{35DE390B-53E1-4CCC-929A-0EA9ECAC8F09}" destId="{F0A35F35-8125-48E9-BEB0-722065A2871D}" srcOrd="0" destOrd="0" parTransId="{0643EC59-C865-4A1E-922B-1C192EC78B69}" sibTransId="{036F746C-59B7-4ADD-B4B7-806CC39C247E}"/>
    <dgm:cxn modelId="{B579625F-7863-4501-8E6B-F722B640BC7B}" type="presOf" srcId="{0C29299C-06A9-45C1-8468-0F5B5D5D732C}" destId="{98CCA977-1326-4427-A333-249C7B76BCDF}" srcOrd="0" destOrd="0" presId="urn:microsoft.com/office/officeart/2005/8/layout/chevron2"/>
    <dgm:cxn modelId="{602CAE2F-E073-40F2-8EC5-37A3C7DE0E95}" type="presOf" srcId="{3BD7835B-C6CE-4E89-BA25-CD424A625DD7}" destId="{48293294-9EB4-46C2-A52C-D15DE09354EB}" srcOrd="0" destOrd="1" presId="urn:microsoft.com/office/officeart/2005/8/layout/chevron2"/>
    <dgm:cxn modelId="{53FBC20F-06C3-4CB2-BD14-13D7630C0A7C}" srcId="{EBB6E889-03C9-4C39-90E3-29C1037D6F8D}" destId="{2F00BD8E-9E3B-446A-8A4B-1A28BE9A42C3}" srcOrd="0" destOrd="0" parTransId="{4935988C-666C-41C9-B81E-CD36E2909CF7}" sibTransId="{1A79E4B3-A5E0-4E86-BDD9-8FC14C65CE2A}"/>
    <dgm:cxn modelId="{457CD1BA-C5F2-4C75-8BAD-DE3B119763A8}" srcId="{EBB6E889-03C9-4C39-90E3-29C1037D6F8D}" destId="{3BD7835B-C6CE-4E89-BA25-CD424A625DD7}" srcOrd="1" destOrd="0" parTransId="{B87E2ED4-2121-4D23-87A8-31E3131B5504}" sibTransId="{BC8DB416-D8B1-49E0-B4DE-8E873E8BC043}"/>
    <dgm:cxn modelId="{AFDFDFC7-0587-4314-B596-9935BFDD654E}" type="presOf" srcId="{2F00BD8E-9E3B-446A-8A4B-1A28BE9A42C3}" destId="{48293294-9EB4-46C2-A52C-D15DE09354EB}" srcOrd="0" destOrd="0" presId="urn:microsoft.com/office/officeart/2005/8/layout/chevron2"/>
    <dgm:cxn modelId="{B7CEF449-54C3-45B5-979A-C65F4B6B6A58}" type="presOf" srcId="{35DE390B-53E1-4CCC-929A-0EA9ECAC8F09}" destId="{4A9F5958-7921-4731-9934-AFFC94D42BD7}" srcOrd="0" destOrd="0" presId="urn:microsoft.com/office/officeart/2005/8/layout/chevron2"/>
    <dgm:cxn modelId="{E513EDBA-F7B3-476D-B721-5E0B7002E1DF}" type="presOf" srcId="{F0A35F35-8125-48E9-BEB0-722065A2871D}" destId="{D50DDE86-CDE6-495A-B0BB-8DE7666B7A77}" srcOrd="0" destOrd="0" presId="urn:microsoft.com/office/officeart/2005/8/layout/chevron2"/>
    <dgm:cxn modelId="{5E9112BC-5AB4-45C6-BB8C-4EF9114BA274}" srcId="{02DD0A68-D541-42A2-BF4B-40216E8371DF}" destId="{0C29299C-06A9-45C1-8468-0F5B5D5D732C}" srcOrd="0" destOrd="0" parTransId="{3E0BD340-6191-499E-BCCD-4AA1F0C35341}" sibTransId="{F43DE96E-B6AD-4986-9742-0F6C96495203}"/>
    <dgm:cxn modelId="{385AFEBF-9F3F-40A1-95CA-A013C964DB84}" srcId="{02DD0A68-D541-42A2-BF4B-40216E8371DF}" destId="{EBB6E889-03C9-4C39-90E3-29C1037D6F8D}" srcOrd="1" destOrd="0" parTransId="{5E1426F9-DBFB-48D0-8641-3B789D8CC466}" sibTransId="{528387D8-3494-42D4-936D-CFE8B254D338}"/>
    <dgm:cxn modelId="{46224D60-0693-4486-A929-E5B5DB0A4A4E}" type="presOf" srcId="{02DD0A68-D541-42A2-BF4B-40216E8371DF}" destId="{431AF9DA-14BD-4813-945B-5703D54F1DFE}" srcOrd="0" destOrd="0" presId="urn:microsoft.com/office/officeart/2005/8/layout/chevron2"/>
    <dgm:cxn modelId="{40E9EF0A-4C58-45DF-ADF2-96F5017667F2}" srcId="{0C29299C-06A9-45C1-8468-0F5B5D5D732C}" destId="{6D3DA107-F942-40D7-A449-D075F8D02A72}" srcOrd="0" destOrd="0" parTransId="{19F026D3-5449-4C73-BC1F-651F549BB593}" sibTransId="{F0F16FA4-719C-464F-ACCD-0D5D1D212D98}"/>
    <dgm:cxn modelId="{26ECB8C5-8C07-47D0-9FBC-A910F87916E9}" srcId="{02DD0A68-D541-42A2-BF4B-40216E8371DF}" destId="{35DE390B-53E1-4CCC-929A-0EA9ECAC8F09}" srcOrd="2" destOrd="0" parTransId="{F1902DEB-84C9-4510-946A-F79876FCC181}" sibTransId="{62471C34-28BE-4908-89A6-A4CC6BCD9141}"/>
    <dgm:cxn modelId="{68BF6902-DE67-4105-ADBE-727890C2C1A4}" type="presParOf" srcId="{431AF9DA-14BD-4813-945B-5703D54F1DFE}" destId="{35062452-1F81-4D93-B5EF-E2BBFE8EB422}" srcOrd="0" destOrd="0" presId="urn:microsoft.com/office/officeart/2005/8/layout/chevron2"/>
    <dgm:cxn modelId="{E8A89271-B272-4E2E-AF6B-956008E8A110}" type="presParOf" srcId="{35062452-1F81-4D93-B5EF-E2BBFE8EB422}" destId="{98CCA977-1326-4427-A333-249C7B76BCDF}" srcOrd="0" destOrd="0" presId="urn:microsoft.com/office/officeart/2005/8/layout/chevron2"/>
    <dgm:cxn modelId="{5623774E-F062-4DEE-AED9-DCDF9817D2E3}" type="presParOf" srcId="{35062452-1F81-4D93-B5EF-E2BBFE8EB422}" destId="{7DF51CCD-B8AC-40E3-A0FF-ECE17CE5AA5B}" srcOrd="1" destOrd="0" presId="urn:microsoft.com/office/officeart/2005/8/layout/chevron2"/>
    <dgm:cxn modelId="{17E2CADD-5F70-4950-B642-6EC0C5850DB3}" type="presParOf" srcId="{431AF9DA-14BD-4813-945B-5703D54F1DFE}" destId="{41301EE7-8C94-4812-BA1A-193163491549}" srcOrd="1" destOrd="0" presId="urn:microsoft.com/office/officeart/2005/8/layout/chevron2"/>
    <dgm:cxn modelId="{C1504AB6-096C-4A56-B656-7177E4F92689}" type="presParOf" srcId="{431AF9DA-14BD-4813-945B-5703D54F1DFE}" destId="{09B6EDE1-41E1-41FB-A56F-E7B8C1073CB6}" srcOrd="2" destOrd="0" presId="urn:microsoft.com/office/officeart/2005/8/layout/chevron2"/>
    <dgm:cxn modelId="{DDFFE240-FBB6-4F09-A75F-D06D06365C52}" type="presParOf" srcId="{09B6EDE1-41E1-41FB-A56F-E7B8C1073CB6}" destId="{5DC27F50-2E0B-41F3-A86B-714CF6CD3B83}" srcOrd="0" destOrd="0" presId="urn:microsoft.com/office/officeart/2005/8/layout/chevron2"/>
    <dgm:cxn modelId="{C92D860D-0EFA-4151-BDFB-7B790A53F22D}" type="presParOf" srcId="{09B6EDE1-41E1-41FB-A56F-E7B8C1073CB6}" destId="{48293294-9EB4-46C2-A52C-D15DE09354EB}" srcOrd="1" destOrd="0" presId="urn:microsoft.com/office/officeart/2005/8/layout/chevron2"/>
    <dgm:cxn modelId="{19AEC753-1E01-4CF0-8299-CB0521E78B68}" type="presParOf" srcId="{431AF9DA-14BD-4813-945B-5703D54F1DFE}" destId="{2F10A356-BE04-43AE-B8C6-6630E5F207DC}" srcOrd="3" destOrd="0" presId="urn:microsoft.com/office/officeart/2005/8/layout/chevron2"/>
    <dgm:cxn modelId="{6730F986-D1FC-4F11-9E2E-37D632A04A24}" type="presParOf" srcId="{431AF9DA-14BD-4813-945B-5703D54F1DFE}" destId="{5786D6DA-5267-4CCD-B42D-15AE9A04C2D3}" srcOrd="4" destOrd="0" presId="urn:microsoft.com/office/officeart/2005/8/layout/chevron2"/>
    <dgm:cxn modelId="{5339843B-3EED-401F-80B4-FC19B0162190}" type="presParOf" srcId="{5786D6DA-5267-4CCD-B42D-15AE9A04C2D3}" destId="{4A9F5958-7921-4731-9934-AFFC94D42BD7}" srcOrd="0" destOrd="0" presId="urn:microsoft.com/office/officeart/2005/8/layout/chevron2"/>
    <dgm:cxn modelId="{78926915-0BBB-4CEB-B2A2-B97CF220A37C}" type="presParOf" srcId="{5786D6DA-5267-4CCD-B42D-15AE9A04C2D3}" destId="{D50DDE86-CDE6-495A-B0BB-8DE7666B7A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C6485-E1BB-4DC9-B89B-BA56BB6D13A1}">
      <dsp:nvSpPr>
        <dsp:cNvPr id="0" name=""/>
        <dsp:cNvSpPr/>
      </dsp:nvSpPr>
      <dsp:spPr>
        <a:xfrm>
          <a:off x="1152128" y="1587"/>
          <a:ext cx="1728192" cy="6312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Certificaciones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1152128" y="80489"/>
        <a:ext cx="1491488" cy="473409"/>
      </dsp:txXfrm>
    </dsp:sp>
    <dsp:sp modelId="{E7F66398-DBA5-42EA-8B88-A0C9F3DB2262}">
      <dsp:nvSpPr>
        <dsp:cNvPr id="0" name=""/>
        <dsp:cNvSpPr/>
      </dsp:nvSpPr>
      <dsp:spPr>
        <a:xfrm>
          <a:off x="0" y="1587"/>
          <a:ext cx="1152128" cy="631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990</a:t>
          </a: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>
        <a:off x="30813" y="32400"/>
        <a:ext cx="1090502" cy="569586"/>
      </dsp:txXfrm>
    </dsp:sp>
    <dsp:sp modelId="{DE24B6D2-EA16-49B2-8CD6-F9660E067385}">
      <dsp:nvSpPr>
        <dsp:cNvPr id="0" name=""/>
        <dsp:cNvSpPr/>
      </dsp:nvSpPr>
      <dsp:spPr>
        <a:xfrm>
          <a:off x="1153815" y="632743"/>
          <a:ext cx="1726504" cy="10101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Derecho de petición</a:t>
          </a:r>
        </a:p>
      </dsp:txBody>
      <dsp:txXfrm>
        <a:off x="1153815" y="759014"/>
        <a:ext cx="1347691" cy="757625"/>
      </dsp:txXfrm>
    </dsp:sp>
    <dsp:sp modelId="{E814610B-FDA6-4F4C-8FA4-8CA346CBBE04}">
      <dsp:nvSpPr>
        <dsp:cNvPr id="0" name=""/>
        <dsp:cNvSpPr/>
      </dsp:nvSpPr>
      <dsp:spPr>
        <a:xfrm>
          <a:off x="1406" y="885398"/>
          <a:ext cx="1151002" cy="631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190</a:t>
          </a:r>
        </a:p>
      </dsp:txBody>
      <dsp:txXfrm>
        <a:off x="32219" y="916211"/>
        <a:ext cx="1089376" cy="569586"/>
      </dsp:txXfrm>
    </dsp:sp>
    <dsp:sp modelId="{08091939-72B8-45B3-A403-2741016C58FD}">
      <dsp:nvSpPr>
        <dsp:cNvPr id="0" name=""/>
        <dsp:cNvSpPr/>
      </dsp:nvSpPr>
      <dsp:spPr>
        <a:xfrm>
          <a:off x="1152128" y="1727865"/>
          <a:ext cx="1728192" cy="6312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Acción de tutela</a:t>
          </a:r>
        </a:p>
      </dsp:txBody>
      <dsp:txXfrm>
        <a:off x="1152128" y="1806767"/>
        <a:ext cx="1491488" cy="473409"/>
      </dsp:txXfrm>
    </dsp:sp>
    <dsp:sp modelId="{F69FEBD3-8F66-476B-B3B9-602D50F4D9C7}">
      <dsp:nvSpPr>
        <dsp:cNvPr id="0" name=""/>
        <dsp:cNvSpPr/>
      </dsp:nvSpPr>
      <dsp:spPr>
        <a:xfrm>
          <a:off x="0" y="1769210"/>
          <a:ext cx="1152128" cy="631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157</a:t>
          </a:r>
        </a:p>
      </dsp:txBody>
      <dsp:txXfrm>
        <a:off x="30813" y="1800023"/>
        <a:ext cx="1090502" cy="569586"/>
      </dsp:txXfrm>
    </dsp:sp>
    <dsp:sp modelId="{6215F56F-0055-4C98-A43E-651A7A970E3F}">
      <dsp:nvSpPr>
        <dsp:cNvPr id="0" name=""/>
        <dsp:cNvSpPr/>
      </dsp:nvSpPr>
      <dsp:spPr>
        <a:xfrm>
          <a:off x="1080120" y="2441767"/>
          <a:ext cx="1728192" cy="6312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latin typeface="Arial" pitchFamily="34" charset="0"/>
              <a:cs typeface="Arial" pitchFamily="34" charset="0"/>
            </a:rPr>
            <a:t>R. Reposición  y apelación.</a:t>
          </a:r>
        </a:p>
      </dsp:txBody>
      <dsp:txXfrm>
        <a:off x="1080120" y="2520669"/>
        <a:ext cx="1491488" cy="473409"/>
      </dsp:txXfrm>
    </dsp:sp>
    <dsp:sp modelId="{CC87F83F-392B-4CB7-85B5-E6F691A9673D}">
      <dsp:nvSpPr>
        <dsp:cNvPr id="0" name=""/>
        <dsp:cNvSpPr/>
      </dsp:nvSpPr>
      <dsp:spPr>
        <a:xfrm>
          <a:off x="0" y="2463544"/>
          <a:ext cx="1152128" cy="631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30</a:t>
          </a:r>
        </a:p>
      </dsp:txBody>
      <dsp:txXfrm>
        <a:off x="30813" y="2494357"/>
        <a:ext cx="1090502" cy="56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EA8C3-603E-4A1A-A3D5-CE6204825904}">
      <dsp:nvSpPr>
        <dsp:cNvPr id="0" name=""/>
        <dsp:cNvSpPr/>
      </dsp:nvSpPr>
      <dsp:spPr>
        <a:xfrm rot="5400000">
          <a:off x="5306093" y="195766"/>
          <a:ext cx="1297198" cy="908039"/>
        </a:xfrm>
        <a:prstGeom prst="chevron">
          <a:avLst/>
        </a:prstGeom>
        <a:solidFill>
          <a:schemeClr val="accent1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>
              <a:latin typeface="Arial Black" pitchFamily="34" charset="0"/>
              <a:cs typeface="Arial" pitchFamily="34" charset="0"/>
            </a:rPr>
            <a:t>971</a:t>
          </a:r>
          <a:endParaRPr lang="es-CO" sz="2200" b="1" kern="1200" dirty="0">
            <a:latin typeface="Arial Black" pitchFamily="34" charset="0"/>
            <a:cs typeface="Arial" pitchFamily="34" charset="0"/>
          </a:endParaRPr>
        </a:p>
      </dsp:txBody>
      <dsp:txXfrm rot="-5400000">
        <a:off x="5500673" y="455207"/>
        <a:ext cx="908039" cy="389159"/>
      </dsp:txXfrm>
    </dsp:sp>
    <dsp:sp modelId="{0A2BE185-6158-414E-A414-B1921A690ECD}">
      <dsp:nvSpPr>
        <dsp:cNvPr id="0" name=""/>
        <dsp:cNvSpPr/>
      </dsp:nvSpPr>
      <dsp:spPr>
        <a:xfrm rot="16200000">
          <a:off x="2328746" y="-2327560"/>
          <a:ext cx="843179" cy="5500672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>
              <a:latin typeface="Arial Black" pitchFamily="34" charset="0"/>
              <a:cs typeface="Arial" pitchFamily="34" charset="0"/>
            </a:rPr>
            <a:t>RESOLUCIONES CON RESPECTIVA TARJETA PARA CAMBIO T.I. A C.C</a:t>
          </a:r>
          <a:r>
            <a:rPr lang="es-CO" sz="2000" b="1" kern="1200" dirty="0" smtClean="0">
              <a:latin typeface="Arial Black" pitchFamily="34" charset="0"/>
            </a:rPr>
            <a:t>.</a:t>
          </a:r>
          <a:endParaRPr lang="es-CO" sz="2000" b="1" kern="1200" dirty="0">
            <a:latin typeface="Arial Black" pitchFamily="34" charset="0"/>
          </a:endParaRPr>
        </a:p>
      </dsp:txBody>
      <dsp:txXfrm rot="5400000">
        <a:off x="41161" y="42347"/>
        <a:ext cx="5459511" cy="760857"/>
      </dsp:txXfrm>
    </dsp:sp>
    <dsp:sp modelId="{C582C247-86B6-47F3-A2A3-69166142F1E2}">
      <dsp:nvSpPr>
        <dsp:cNvPr id="0" name=""/>
        <dsp:cNvSpPr/>
      </dsp:nvSpPr>
      <dsp:spPr>
        <a:xfrm rot="5400000">
          <a:off x="5306093" y="1345649"/>
          <a:ext cx="1297198" cy="908039"/>
        </a:xfrm>
        <a:prstGeom prst="chevron">
          <a:avLst/>
        </a:prstGeom>
        <a:solidFill>
          <a:schemeClr val="bg2">
            <a:lumMod val="5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latin typeface="Arial" pitchFamily="34" charset="0"/>
              <a:cs typeface="Arial" pitchFamily="34" charset="0"/>
            </a:rPr>
            <a:t>131</a:t>
          </a:r>
          <a:endParaRPr lang="es-CO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500673" y="1605090"/>
        <a:ext cx="908039" cy="389159"/>
      </dsp:txXfrm>
    </dsp:sp>
    <dsp:sp modelId="{1FEC48A6-37BF-46C8-BDD8-3440C7BFB04F}">
      <dsp:nvSpPr>
        <dsp:cNvPr id="0" name=""/>
        <dsp:cNvSpPr/>
      </dsp:nvSpPr>
      <dsp:spPr>
        <a:xfrm rot="16200000">
          <a:off x="2354434" y="-1176617"/>
          <a:ext cx="843179" cy="5500672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noFill/>
          <a:prstDash val="solid"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Resoluciones con respectiva tarjeta para funcionarios públicos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66849" y="1193290"/>
        <a:ext cx="5459511" cy="760857"/>
      </dsp:txXfrm>
    </dsp:sp>
    <dsp:sp modelId="{0EB887C1-0046-4140-9EB8-55EE3064A661}">
      <dsp:nvSpPr>
        <dsp:cNvPr id="0" name=""/>
        <dsp:cNvSpPr/>
      </dsp:nvSpPr>
      <dsp:spPr>
        <a:xfrm rot="5400000">
          <a:off x="5306093" y="2497737"/>
          <a:ext cx="1297198" cy="908039"/>
        </a:xfrm>
        <a:prstGeom prst="chevron">
          <a:avLst/>
        </a:prstGeom>
        <a:solidFill>
          <a:schemeClr val="bg2">
            <a:lumMod val="5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latin typeface="Arial" pitchFamily="34" charset="0"/>
              <a:cs typeface="Arial" pitchFamily="34" charset="0"/>
            </a:rPr>
            <a:t>47</a:t>
          </a:r>
          <a:endParaRPr lang="es-CO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500673" y="2757178"/>
        <a:ext cx="908039" cy="389159"/>
      </dsp:txXfrm>
    </dsp:sp>
    <dsp:sp modelId="{C3AD5A4B-9CE5-4D8E-92F5-EBE6E670E93A}">
      <dsp:nvSpPr>
        <dsp:cNvPr id="0" name=""/>
        <dsp:cNvSpPr/>
      </dsp:nvSpPr>
      <dsp:spPr>
        <a:xfrm rot="16200000">
          <a:off x="2328746" y="-25589"/>
          <a:ext cx="843179" cy="5500672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Resoluciones con respectiva tarjeta para trabajadores foráneos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1161" y="2344318"/>
        <a:ext cx="5459511" cy="760857"/>
      </dsp:txXfrm>
    </dsp:sp>
    <dsp:sp modelId="{9479F1D6-F24F-4973-846E-D7C0309A90D1}">
      <dsp:nvSpPr>
        <dsp:cNvPr id="0" name=""/>
        <dsp:cNvSpPr/>
      </dsp:nvSpPr>
      <dsp:spPr>
        <a:xfrm rot="5400000">
          <a:off x="5306093" y="3648722"/>
          <a:ext cx="1297198" cy="908039"/>
        </a:xfrm>
        <a:prstGeom prst="chevron">
          <a:avLst/>
        </a:prstGeom>
        <a:solidFill>
          <a:schemeClr val="bg2">
            <a:lumMod val="5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latin typeface="Arial" pitchFamily="34" charset="0"/>
              <a:cs typeface="Arial" pitchFamily="34" charset="0"/>
            </a:rPr>
            <a:t>107</a:t>
          </a:r>
          <a:endParaRPr lang="es-CO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500673" y="3908163"/>
        <a:ext cx="908039" cy="389159"/>
      </dsp:txXfrm>
    </dsp:sp>
    <dsp:sp modelId="{B09E2E05-3CEE-47CE-9C10-CFA9DF394A1A}">
      <dsp:nvSpPr>
        <dsp:cNvPr id="0" name=""/>
        <dsp:cNvSpPr/>
      </dsp:nvSpPr>
      <dsp:spPr>
        <a:xfrm rot="16200000">
          <a:off x="2328746" y="1125395"/>
          <a:ext cx="843179" cy="5500672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Permisos temporales</a:t>
          </a:r>
        </a:p>
      </dsp:txBody>
      <dsp:txXfrm rot="5400000">
        <a:off x="41161" y="3495303"/>
        <a:ext cx="5459511" cy="760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6ADE4-26AE-4C8B-9216-11FF435E1DE7}">
      <dsp:nvSpPr>
        <dsp:cNvPr id="0" name=""/>
        <dsp:cNvSpPr/>
      </dsp:nvSpPr>
      <dsp:spPr>
        <a:xfrm rot="16200000">
          <a:off x="1752100" y="-1752100"/>
          <a:ext cx="1104310" cy="4608512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100" kern="120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>
              <a:latin typeface="Arial" pitchFamily="34" charset="0"/>
              <a:cs typeface="Arial" pitchFamily="34" charset="0"/>
            </a:rPr>
            <a:t>TOTAL DE TARJETAS ELABORADAS 2014</a:t>
          </a:r>
          <a:endParaRPr lang="es-CO" sz="2100" kern="1200" dirty="0">
            <a:latin typeface="Arial" pitchFamily="34" charset="0"/>
            <a:cs typeface="Arial" pitchFamily="34" charset="0"/>
          </a:endParaRPr>
        </a:p>
      </dsp:txBody>
      <dsp:txXfrm rot="5400000">
        <a:off x="53907" y="53909"/>
        <a:ext cx="4554604" cy="996494"/>
      </dsp:txXfrm>
    </dsp:sp>
    <dsp:sp modelId="{D45A8946-1055-4DE4-96D2-7195257A6002}">
      <dsp:nvSpPr>
        <dsp:cNvPr id="0" name=""/>
        <dsp:cNvSpPr/>
      </dsp:nvSpPr>
      <dsp:spPr>
        <a:xfrm>
          <a:off x="4608511" y="197166"/>
          <a:ext cx="2592288" cy="792383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>
              <a:latin typeface="Arial" pitchFamily="34" charset="0"/>
              <a:cs typeface="Arial" pitchFamily="34" charset="0"/>
            </a:rPr>
            <a:t>5,068</a:t>
          </a:r>
          <a:endParaRPr lang="es-CO" sz="3600" kern="1200" dirty="0">
            <a:latin typeface="Arial" pitchFamily="34" charset="0"/>
            <a:cs typeface="Arial" pitchFamily="34" charset="0"/>
          </a:endParaRPr>
        </a:p>
      </dsp:txBody>
      <dsp:txXfrm>
        <a:off x="4647192" y="235847"/>
        <a:ext cx="2514926" cy="715021"/>
      </dsp:txXfrm>
    </dsp:sp>
    <dsp:sp modelId="{DC36D4BB-4829-4C34-AC37-73CB7816993B}">
      <dsp:nvSpPr>
        <dsp:cNvPr id="0" name=""/>
        <dsp:cNvSpPr/>
      </dsp:nvSpPr>
      <dsp:spPr>
        <a:xfrm rot="16200000">
          <a:off x="1752100" y="-665259"/>
          <a:ext cx="1104310" cy="460851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>
              <a:latin typeface="Arial" pitchFamily="34" charset="0"/>
              <a:cs typeface="Arial" pitchFamily="34" charset="0"/>
            </a:rPr>
            <a:t>DESISTIMIENTOS 2014</a:t>
          </a:r>
          <a:endParaRPr lang="es-CO" sz="2100" kern="1200" dirty="0">
            <a:latin typeface="Arial" pitchFamily="34" charset="0"/>
            <a:cs typeface="Arial" pitchFamily="34" charset="0"/>
          </a:endParaRPr>
        </a:p>
      </dsp:txBody>
      <dsp:txXfrm rot="5400000">
        <a:off x="53907" y="1140750"/>
        <a:ext cx="4554604" cy="996494"/>
      </dsp:txXfrm>
    </dsp:sp>
    <dsp:sp modelId="{9B894529-6A49-4D9C-93D1-9482BFE7168E}">
      <dsp:nvSpPr>
        <dsp:cNvPr id="0" name=""/>
        <dsp:cNvSpPr/>
      </dsp:nvSpPr>
      <dsp:spPr>
        <a:xfrm>
          <a:off x="4608511" y="1211765"/>
          <a:ext cx="2592288" cy="838019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>
              <a:latin typeface="Arial" pitchFamily="34" charset="0"/>
              <a:cs typeface="Arial" pitchFamily="34" charset="0"/>
            </a:rPr>
            <a:t>37</a:t>
          </a:r>
          <a:endParaRPr lang="es-CO" sz="3600" kern="1200" dirty="0">
            <a:latin typeface="Arial" pitchFamily="34" charset="0"/>
            <a:cs typeface="Arial" pitchFamily="34" charset="0"/>
          </a:endParaRPr>
        </a:p>
      </dsp:txBody>
      <dsp:txXfrm>
        <a:off x="4649420" y="1252674"/>
        <a:ext cx="2510470" cy="756201"/>
      </dsp:txXfrm>
    </dsp:sp>
    <dsp:sp modelId="{9A3637D4-E5CB-4B3B-A77F-781DAEEF82CA}">
      <dsp:nvSpPr>
        <dsp:cNvPr id="0" name=""/>
        <dsp:cNvSpPr/>
      </dsp:nvSpPr>
      <dsp:spPr>
        <a:xfrm rot="16200000">
          <a:off x="1752100" y="394977"/>
          <a:ext cx="1104310" cy="4608512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>
              <a:latin typeface="Arial" pitchFamily="34" charset="0"/>
              <a:cs typeface="Arial" pitchFamily="34" charset="0"/>
            </a:rPr>
            <a:t>RESOLUCIONES POR CONVIVENCIA 2014</a:t>
          </a:r>
          <a:endParaRPr lang="es-CO" sz="2100" kern="1200" dirty="0">
            <a:latin typeface="Arial" pitchFamily="34" charset="0"/>
            <a:cs typeface="Arial" pitchFamily="34" charset="0"/>
          </a:endParaRPr>
        </a:p>
      </dsp:txBody>
      <dsp:txXfrm rot="5400000">
        <a:off x="53907" y="2200986"/>
        <a:ext cx="4554604" cy="996494"/>
      </dsp:txXfrm>
    </dsp:sp>
    <dsp:sp modelId="{F00CEE86-20ED-4799-8640-6D0111159591}">
      <dsp:nvSpPr>
        <dsp:cNvPr id="0" name=""/>
        <dsp:cNvSpPr/>
      </dsp:nvSpPr>
      <dsp:spPr>
        <a:xfrm>
          <a:off x="4608511" y="2255428"/>
          <a:ext cx="2592288" cy="925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Arial" pitchFamily="34" charset="0"/>
              <a:cs typeface="Arial" pitchFamily="34" charset="0"/>
            </a:rPr>
            <a:t>196</a:t>
          </a:r>
          <a:endParaRPr lang="es-CO" sz="2800" kern="1200" dirty="0">
            <a:latin typeface="Arial" pitchFamily="34" charset="0"/>
            <a:cs typeface="Arial" pitchFamily="34" charset="0"/>
          </a:endParaRPr>
        </a:p>
      </dsp:txBody>
      <dsp:txXfrm>
        <a:off x="4653679" y="2300596"/>
        <a:ext cx="2501952" cy="834937"/>
      </dsp:txXfrm>
    </dsp:sp>
    <dsp:sp modelId="{C8C9ACDA-ACDE-4661-BF27-349264127064}">
      <dsp:nvSpPr>
        <dsp:cNvPr id="0" name=""/>
        <dsp:cNvSpPr/>
      </dsp:nvSpPr>
      <dsp:spPr>
        <a:xfrm>
          <a:off x="4605297" y="3261441"/>
          <a:ext cx="2592288" cy="555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Arial" pitchFamily="34" charset="0"/>
              <a:cs typeface="Arial" pitchFamily="34" charset="0"/>
            </a:rPr>
            <a:t>27</a:t>
          </a:r>
          <a:endParaRPr lang="es-CO" sz="2800" kern="1200" dirty="0">
            <a:latin typeface="Arial" pitchFamily="34" charset="0"/>
            <a:cs typeface="Arial" pitchFamily="34" charset="0"/>
          </a:endParaRPr>
        </a:p>
      </dsp:txBody>
      <dsp:txXfrm>
        <a:off x="4632410" y="3288554"/>
        <a:ext cx="2538062" cy="501186"/>
      </dsp:txXfrm>
    </dsp:sp>
    <dsp:sp modelId="{E41B4CF7-62CB-4B59-BBAE-6575DBBBFCB6}">
      <dsp:nvSpPr>
        <dsp:cNvPr id="0" name=""/>
        <dsp:cNvSpPr/>
      </dsp:nvSpPr>
      <dsp:spPr>
        <a:xfrm>
          <a:off x="4605297" y="3887529"/>
          <a:ext cx="2592288" cy="531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Arial" pitchFamily="34" charset="0"/>
              <a:cs typeface="Arial" pitchFamily="34" charset="0"/>
            </a:rPr>
            <a:t>169</a:t>
          </a:r>
          <a:endParaRPr lang="es-CO" sz="2800" kern="1200" dirty="0">
            <a:latin typeface="Arial" pitchFamily="34" charset="0"/>
            <a:cs typeface="Arial" pitchFamily="34" charset="0"/>
          </a:endParaRPr>
        </a:p>
      </dsp:txBody>
      <dsp:txXfrm>
        <a:off x="4631266" y="3913498"/>
        <a:ext cx="2540350" cy="480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A977-1326-4427-A333-249C7B76BCDF}">
      <dsp:nvSpPr>
        <dsp:cNvPr id="0" name=""/>
        <dsp:cNvSpPr/>
      </dsp:nvSpPr>
      <dsp:spPr>
        <a:xfrm rot="5400000">
          <a:off x="5322271" y="249126"/>
          <a:ext cx="1644866" cy="115140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4</a:t>
          </a:r>
          <a:endParaRPr lang="es-CO" sz="3400" kern="1200" dirty="0"/>
        </a:p>
      </dsp:txBody>
      <dsp:txXfrm rot="-5400000">
        <a:off x="5569001" y="578099"/>
        <a:ext cx="1151406" cy="493460"/>
      </dsp:txXfrm>
    </dsp:sp>
    <dsp:sp modelId="{7DF51CCD-B8AC-40E3-A0FF-ECE17CE5AA5B}">
      <dsp:nvSpPr>
        <dsp:cNvPr id="0" name=""/>
        <dsp:cNvSpPr/>
      </dsp:nvSpPr>
      <dsp:spPr>
        <a:xfrm rot="16200000">
          <a:off x="2249918" y="-2247522"/>
          <a:ext cx="1069163" cy="556900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Capturados en la oficina con tarjeta falsa 2014</a:t>
          </a: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 rot="5400000">
        <a:off x="52191" y="54589"/>
        <a:ext cx="5516809" cy="964779"/>
      </dsp:txXfrm>
    </dsp:sp>
    <dsp:sp modelId="{5DC27F50-2E0B-41F3-A86B-714CF6CD3B83}">
      <dsp:nvSpPr>
        <dsp:cNvPr id="0" name=""/>
        <dsp:cNvSpPr/>
      </dsp:nvSpPr>
      <dsp:spPr>
        <a:xfrm rot="5400000">
          <a:off x="5322271" y="1700436"/>
          <a:ext cx="1644866" cy="1151406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1</a:t>
          </a:r>
          <a:endParaRPr lang="es-CO" sz="3400" kern="1200" dirty="0"/>
        </a:p>
      </dsp:txBody>
      <dsp:txXfrm rot="-5400000">
        <a:off x="5569001" y="2029409"/>
        <a:ext cx="1151406" cy="493460"/>
      </dsp:txXfrm>
    </dsp:sp>
    <dsp:sp modelId="{48293294-9EB4-46C2-A52C-D15DE09354EB}">
      <dsp:nvSpPr>
        <dsp:cNvPr id="0" name=""/>
        <dsp:cNvSpPr/>
      </dsp:nvSpPr>
      <dsp:spPr>
        <a:xfrm rot="16200000">
          <a:off x="2249918" y="-793988"/>
          <a:ext cx="1069163" cy="556900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77800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latin typeface="Arial" pitchFamily="34" charset="0"/>
              <a:cs typeface="Arial" pitchFamily="34" charset="0"/>
            </a:rPr>
            <a:t>Otorgada de manera irregular 2014</a:t>
          </a:r>
          <a:endParaRPr lang="es-CO" sz="2500" kern="1200" dirty="0">
            <a:latin typeface="Arial" pitchFamily="34" charset="0"/>
            <a:cs typeface="Arial" pitchFamily="34" charset="0"/>
          </a:endParaRPr>
        </a:p>
      </dsp:txBody>
      <dsp:txXfrm rot="5400000">
        <a:off x="52191" y="1508123"/>
        <a:ext cx="5516809" cy="964779"/>
      </dsp:txXfrm>
    </dsp:sp>
    <dsp:sp modelId="{4A9F5958-7921-4731-9934-AFFC94D42BD7}">
      <dsp:nvSpPr>
        <dsp:cNvPr id="0" name=""/>
        <dsp:cNvSpPr/>
      </dsp:nvSpPr>
      <dsp:spPr>
        <a:xfrm rot="5400000">
          <a:off x="5322271" y="3151747"/>
          <a:ext cx="1644866" cy="1151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2</a:t>
          </a:r>
          <a:endParaRPr lang="es-CO" sz="3400" kern="1200" dirty="0"/>
        </a:p>
      </dsp:txBody>
      <dsp:txXfrm rot="-5400000">
        <a:off x="5569001" y="3480720"/>
        <a:ext cx="1151406" cy="493460"/>
      </dsp:txXfrm>
    </dsp:sp>
    <dsp:sp modelId="{D50DDE86-CDE6-495A-B0BB-8DE7666B7A77}">
      <dsp:nvSpPr>
        <dsp:cNvPr id="0" name=""/>
        <dsp:cNvSpPr/>
      </dsp:nvSpPr>
      <dsp:spPr>
        <a:xfrm rot="16200000">
          <a:off x="2275981" y="687857"/>
          <a:ext cx="1069163" cy="556900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No capturados en flagrancia pero con tarjeta falsa</a:t>
          </a:r>
          <a:endParaRPr lang="es-CO" sz="2000" kern="1200" dirty="0"/>
        </a:p>
      </dsp:txBody>
      <dsp:txXfrm rot="5400000">
        <a:off x="78254" y="2989968"/>
        <a:ext cx="5516809" cy="96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74117ED-64DA-4A1F-838C-46D259B0C6FA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59D9937-99BD-483E-88C8-2286E26BF0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78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4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92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92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46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46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CF1805-30C4-414E-93A1-A9A2B1F1AF88}" type="datetimeFigureOut">
              <a:rPr lang="es-CO" smtClean="0"/>
              <a:pPr/>
              <a:t>12/12/2014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88DED3-240B-4260-9CD7-5C643281EF3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5696" y="1787332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OCCRE</a:t>
            </a:r>
            <a:endParaRPr lang="es-ES" sz="9600" b="1" cap="none" spc="0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394757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2014</a:t>
            </a:r>
            <a:endParaRPr lang="es-CO" sz="9600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1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08104" y="3861048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INFORME DE LA</a:t>
            </a:r>
            <a:r>
              <a:rPr lang="es-CO" altLang="es-CO" dirty="0">
                <a:solidFill>
                  <a:schemeClr val="bg1"/>
                </a:solidFill>
              </a:rPr>
              <a:t/>
            </a:r>
            <a:br>
              <a:rPr lang="es-CO" altLang="es-CO" dirty="0">
                <a:solidFill>
                  <a:schemeClr val="bg1"/>
                </a:solidFill>
              </a:rPr>
            </a:br>
            <a:r>
              <a:rPr lang="es-CO" altLang="es-CO" sz="6600" b="1" dirty="0" smtClean="0">
                <a:solidFill>
                  <a:schemeClr val="bg1"/>
                </a:solidFill>
              </a:rPr>
              <a:t>OCCRE</a:t>
            </a:r>
            <a:r>
              <a:rPr lang="es-CO" altLang="es-CO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CO" altLang="es-CO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CO" altLang="es-CO" dirty="0">
                <a:solidFill>
                  <a:schemeClr val="bg1"/>
                </a:solidFill>
                <a:latin typeface="Arial Black" pitchFamily="34" charset="0"/>
              </a:rPr>
              <a:t>2014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hooker\Desktop\Nueva carpeta (2)\IMG-20141212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hooker\Desktop\Nueva carpeta (2)\IMG-20141212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993241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SPA PROVIDENCIA</a:t>
            </a: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jay\Desktop\FOTO ARCHIVO\P100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782593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cjay\Desktop\FOTO ARCHIVO\P1000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888432" cy="3456384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CuadroTexto"/>
          <p:cNvSpPr txBox="1"/>
          <p:nvPr/>
        </p:nvSpPr>
        <p:spPr>
          <a:xfrm>
            <a:off x="755576" y="54868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anose="02010803020104030203" pitchFamily="2" charset="-79"/>
            </a:endParaRPr>
          </a:p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SEGUNDA </a:t>
            </a:r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FASE DE ORGANIZACION</a:t>
            </a:r>
          </a:p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DEL ARCHIVO</a:t>
            </a:r>
          </a:p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DE LA OCCRE</a:t>
            </a:r>
            <a:endParaRPr lang="es-CO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anose="02010803020104030203" pitchFamily="2" charset="-79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55576" y="746701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anose="02010803020104030203" pitchFamily="2" charset="-79"/>
            </a:endParaRPr>
          </a:p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CONTROL </a:t>
            </a:r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EN LAS VIAS</a:t>
            </a:r>
          </a:p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2014 </a:t>
            </a:r>
            <a:endParaRPr lang="es-CO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ehooker\Desktop\Nueva carpeta (2)\IMG-20141213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" y="2492895"/>
            <a:ext cx="4230824" cy="2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ooker\Desktop\Nueva carpeta (2)\IMG-2014121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5"/>
            <a:ext cx="4032448" cy="2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62733830"/>
              </p:ext>
            </p:extLst>
          </p:nvPr>
        </p:nvGraphicFramePr>
        <p:xfrm>
          <a:off x="1043608" y="476672"/>
          <a:ext cx="7200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1043607" y="3789040"/>
            <a:ext cx="4608513" cy="1229328"/>
            <a:chOff x="-1" y="3382981"/>
            <a:chExt cx="4608513" cy="12293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3 Redondear rectángulo de esquina del mismo lado"/>
            <p:cNvSpPr/>
            <p:nvPr/>
          </p:nvSpPr>
          <p:spPr>
            <a:xfrm rot="16200000">
              <a:off x="1689591" y="1693389"/>
              <a:ext cx="1229328" cy="4608512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dondear rectángulo de esquina del mismo lado 4"/>
            <p:cNvSpPr/>
            <p:nvPr/>
          </p:nvSpPr>
          <p:spPr>
            <a:xfrm>
              <a:off x="60011" y="3425803"/>
              <a:ext cx="4548501" cy="1109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400" kern="1200" dirty="0" smtClean="0">
                  <a:latin typeface="Arial" pitchFamily="34" charset="0"/>
                  <a:cs typeface="Arial" pitchFamily="34" charset="0"/>
                </a:rPr>
                <a:t>DEFINITIVA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400" dirty="0" smtClean="0">
                  <a:latin typeface="Arial" pitchFamily="34" charset="0"/>
                  <a:cs typeface="Arial" pitchFamily="34" charset="0"/>
                </a:rPr>
                <a:t>TEMPORAL</a:t>
              </a:r>
              <a:r>
                <a:rPr lang="es-CO" sz="240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CO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" y="5877255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04128003"/>
              </p:ext>
            </p:extLst>
          </p:nvPr>
        </p:nvGraphicFramePr>
        <p:xfrm>
          <a:off x="1524000" y="1397000"/>
          <a:ext cx="6720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5157192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CO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JOSEPH </a:t>
            </a:r>
            <a:r>
              <a:rPr lang="es-CO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BARRERA KELLY DIRECTOR OCCRE </a:t>
            </a:r>
          </a:p>
          <a:p>
            <a:pPr algn="ctr"/>
            <a:r>
              <a:rPr lang="es-CO" sz="6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</a:t>
            </a:r>
            <a:r>
              <a:rPr lang="es-CO" sz="6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endParaRPr lang="es-CO" sz="6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C:\Users\ehooker\Desktop\IMG-20141212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9" y="980726"/>
            <a:ext cx="8546213" cy="45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8572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TRÁMITES REALIZADOS EN 2014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17784"/>
              </p:ext>
            </p:extLst>
          </p:nvPr>
        </p:nvGraphicFramePr>
        <p:xfrm>
          <a:off x="827584" y="2924944"/>
          <a:ext cx="3996444" cy="26048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04257"/>
                <a:gridCol w="1692187"/>
              </a:tblGrid>
              <a:tr h="59151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PERMISOS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 PESCADORES INDUSTRIALES</a:t>
                      </a:r>
                      <a:endParaRPr lang="es-CO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45245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s-CO" sz="1600" baseline="0" dirty="0" smtClean="0">
                          <a:latin typeface="Arial" pitchFamily="34" charset="0"/>
                          <a:cs typeface="Arial" pitchFamily="34" charset="0"/>
                        </a:rPr>
                        <a:t> PESCADORES</a:t>
                      </a:r>
                      <a:endParaRPr lang="es-CO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s-CO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245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RESOLUCIONES</a:t>
                      </a:r>
                      <a:r>
                        <a:rPr lang="es-CO" sz="1600" baseline="0" dirty="0" smtClean="0">
                          <a:latin typeface="Arial" pitchFamily="34" charset="0"/>
                          <a:cs typeface="Arial" pitchFamily="34" charset="0"/>
                        </a:rPr>
                        <a:t> DE CAMBIO DE TARJETA A CEDULA</a:t>
                      </a:r>
                      <a:endParaRPr lang="es-CO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845</a:t>
                      </a:r>
                      <a:endParaRPr lang="es-CO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20788595"/>
              </p:ext>
            </p:extLst>
          </p:nvPr>
        </p:nvGraphicFramePr>
        <p:xfrm>
          <a:off x="5508104" y="2420888"/>
          <a:ext cx="28803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184482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SOLICITUDES DE RESIDENCIA</a:t>
            </a:r>
          </a:p>
          <a:p>
            <a:pPr algn="ctr"/>
            <a:r>
              <a:rPr lang="es-CO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 PERMANENTE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427984" y="1844824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CERTIFICACIONES Y OTROS</a:t>
            </a:r>
          </a:p>
        </p:txBody>
      </p:sp>
      <p:pic>
        <p:nvPicPr>
          <p:cNvPr id="9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SOLICITUDES PARA HOSPEDAR TURISTAS CASA DE </a:t>
            </a:r>
            <a:r>
              <a:rPr lang="es-CO" dirty="0" smtClean="0"/>
              <a:t>RESIDENTES 2014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27848"/>
          </a:xfrm>
        </p:spPr>
        <p:txBody>
          <a:bodyPr>
            <a:normAutofit fontScale="92500" lnSpcReduction="10000"/>
          </a:bodyPr>
          <a:lstStyle/>
          <a:p>
            <a:r>
              <a:rPr lang="es-CO" b="1" dirty="0" smtClean="0"/>
              <a:t>TOTAL SOLICITUDES </a:t>
            </a:r>
            <a:r>
              <a:rPr lang="es-CO" dirty="0"/>
              <a:t>:</a:t>
            </a:r>
            <a:r>
              <a:rPr lang="es-CO" dirty="0" smtClean="0"/>
              <a:t> </a:t>
            </a:r>
            <a:r>
              <a:rPr lang="es-CO" b="1" dirty="0" smtClean="0">
                <a:solidFill>
                  <a:srgbClr val="FF0000"/>
                </a:solidFill>
              </a:rPr>
              <a:t>1,824</a:t>
            </a:r>
            <a:r>
              <a:rPr lang="es-CO" b="1" dirty="0" smtClean="0"/>
              <a:t> </a:t>
            </a:r>
          </a:p>
          <a:p>
            <a:endParaRPr lang="es-CO" b="1" dirty="0" smtClean="0"/>
          </a:p>
          <a:p>
            <a:r>
              <a:rPr lang="es-CO" b="1" dirty="0" smtClean="0"/>
              <a:t>PROMEDIO DE PERSONAS POR SOLICITUD : 7,296</a:t>
            </a:r>
          </a:p>
          <a:p>
            <a:endParaRPr lang="es-CO" b="1" dirty="0"/>
          </a:p>
          <a:p>
            <a:r>
              <a:rPr lang="es-CO" b="1" dirty="0" smtClean="0"/>
              <a:t>SOLICITUDES RECHAZADAS : </a:t>
            </a:r>
            <a:r>
              <a:rPr lang="es-CO" b="1" dirty="0" smtClean="0">
                <a:solidFill>
                  <a:srgbClr val="FF0000"/>
                </a:solidFill>
              </a:rPr>
              <a:t>18</a:t>
            </a:r>
          </a:p>
          <a:p>
            <a:endParaRPr lang="es-CO" b="1" dirty="0" smtClean="0"/>
          </a:p>
          <a:p>
            <a:r>
              <a:rPr lang="es-CO" b="1" dirty="0" smtClean="0"/>
              <a:t>SOLICITUDES DE PRORROGA</a:t>
            </a:r>
          </a:p>
          <a:p>
            <a:pPr marL="109728" indent="0">
              <a:buNone/>
            </a:pPr>
            <a:r>
              <a:rPr lang="es-CO" b="1" dirty="0" smtClean="0"/>
              <a:t>   PROMEDIO : </a:t>
            </a:r>
            <a:r>
              <a:rPr lang="es-CO" b="1" dirty="0" smtClean="0">
                <a:solidFill>
                  <a:srgbClr val="FF0000"/>
                </a:solidFill>
              </a:rPr>
              <a:t>547</a:t>
            </a:r>
            <a:endParaRPr lang="es-CO" b="1" dirty="0">
              <a:solidFill>
                <a:srgbClr val="FF0000"/>
              </a:solidFill>
            </a:endParaRPr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PERMISOS TEMPORALES</a:t>
            </a:r>
            <a:r>
              <a:rPr lang="es-CO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ctr">
              <a:buClr>
                <a:srgbClr val="0BD0D9"/>
              </a:buClr>
              <a:buNone/>
            </a:pPr>
            <a:endParaRPr lang="es-CO" sz="3600" dirty="0" smtClean="0">
              <a:solidFill>
                <a:srgbClr val="04617B"/>
              </a:solidFill>
            </a:endParaRPr>
          </a:p>
          <a:p>
            <a:pPr marL="45720" lvl="0" indent="0" algn="ctr">
              <a:buClr>
                <a:srgbClr val="0BD0D9"/>
              </a:buClr>
              <a:buNone/>
            </a:pPr>
            <a:r>
              <a:rPr lang="es-CO" sz="3600" dirty="0" smtClean="0"/>
              <a:t>PERMISOS </a:t>
            </a:r>
            <a:r>
              <a:rPr lang="es-CO" sz="3600" dirty="0"/>
              <a:t>TERMPORALES : </a:t>
            </a:r>
            <a:r>
              <a:rPr lang="es-CO" sz="3600" dirty="0" smtClean="0">
                <a:solidFill>
                  <a:srgbClr val="00B0F0"/>
                </a:solidFill>
              </a:rPr>
              <a:t>142</a:t>
            </a:r>
          </a:p>
          <a:p>
            <a:pPr marL="45720" indent="0" algn="ctr">
              <a:buClr>
                <a:srgbClr val="0BD0D9"/>
              </a:buClr>
              <a:buNone/>
            </a:pPr>
            <a:endParaRPr lang="es-CO" sz="3200" dirty="0" smtClean="0"/>
          </a:p>
          <a:p>
            <a:pPr marL="45720" indent="0" algn="ctr">
              <a:buClr>
                <a:srgbClr val="0BD0D9"/>
              </a:buClr>
              <a:buNone/>
            </a:pPr>
            <a:endParaRPr lang="es-CO" sz="3200" dirty="0"/>
          </a:p>
          <a:p>
            <a:pPr marL="45720" indent="0" algn="ctr">
              <a:buClr>
                <a:srgbClr val="0BD0D9"/>
              </a:buClr>
              <a:buNone/>
            </a:pPr>
            <a:r>
              <a:rPr lang="es-CO" sz="3600" dirty="0"/>
              <a:t> </a:t>
            </a:r>
            <a:r>
              <a:rPr lang="es-CO" sz="3600" dirty="0" smtClean="0"/>
              <a:t> RESOLUCIONES TRABAJADORES</a:t>
            </a:r>
          </a:p>
          <a:p>
            <a:pPr marL="45720" indent="0" algn="ctr">
              <a:buClr>
                <a:srgbClr val="0BD0D9"/>
              </a:buClr>
              <a:buNone/>
            </a:pPr>
            <a:r>
              <a:rPr lang="es-CO" sz="3600" dirty="0" smtClean="0"/>
              <a:t> </a:t>
            </a:r>
            <a:r>
              <a:rPr lang="es-CO" sz="3600" dirty="0"/>
              <a:t>FORANEOS : </a:t>
            </a:r>
            <a:r>
              <a:rPr lang="es-CO" sz="3600" dirty="0">
                <a:solidFill>
                  <a:srgbClr val="00B0F0"/>
                </a:solidFill>
              </a:rPr>
              <a:t>59</a:t>
            </a:r>
          </a:p>
          <a:p>
            <a:pPr marL="45720" lvl="0" indent="0" algn="ctr">
              <a:buClr>
                <a:srgbClr val="0BD0D9"/>
              </a:buClr>
              <a:buNone/>
            </a:pPr>
            <a:endParaRPr lang="es-CO" sz="3200" dirty="0" smtClean="0">
              <a:solidFill>
                <a:srgbClr val="00B0F0"/>
              </a:solidFill>
            </a:endParaRPr>
          </a:p>
          <a:p>
            <a:pPr marL="45720" lvl="0" indent="0" algn="ctr">
              <a:buClr>
                <a:srgbClr val="0BD0D9"/>
              </a:buClr>
              <a:buNone/>
            </a:pPr>
            <a:endParaRPr lang="es-CO" sz="3600" dirty="0">
              <a:solidFill>
                <a:srgbClr val="00B0F0"/>
              </a:solidFill>
            </a:endParaRPr>
          </a:p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87624" y="95111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SOLICITUDES DE RESIDENCIA</a:t>
            </a:r>
          </a:p>
        </p:txBody>
      </p:sp>
      <p:graphicFrame>
        <p:nvGraphicFramePr>
          <p:cNvPr id="15" name="14 Diagrama"/>
          <p:cNvGraphicFramePr/>
          <p:nvPr/>
        </p:nvGraphicFramePr>
        <p:xfrm>
          <a:off x="1547664" y="1844824"/>
          <a:ext cx="64087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76470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SITUACIÓN IRREGULAR DE RESIDENCIA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53017"/>
              </p:ext>
            </p:extLst>
          </p:nvPr>
        </p:nvGraphicFramePr>
        <p:xfrm>
          <a:off x="1043608" y="2204864"/>
          <a:ext cx="7200800" cy="36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82625"/>
                <a:gridCol w="1818175"/>
              </a:tblGrid>
              <a:tr h="838024">
                <a:tc>
                  <a:txBody>
                    <a:bodyPr/>
                    <a:lstStyle/>
                    <a:p>
                      <a:pPr algn="ctr"/>
                      <a:endParaRPr lang="es-CO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838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PERSONAS DEVUELTAS A SU ULTIMO LUGAR DE DESTINO</a:t>
                      </a:r>
                    </a:p>
                    <a:p>
                      <a:pPr algn="ctr"/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1334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PUBLICACIÓN MENSUAL DE BOLETINES INFORMATIVOS SOBRE DEVOLUCION</a:t>
                      </a:r>
                      <a:r>
                        <a:rPr lang="es-CO" sz="1600" baseline="0" dirty="0" smtClean="0">
                          <a:latin typeface="Arial" pitchFamily="34" charset="0"/>
                          <a:cs typeface="Arial" pitchFamily="34" charset="0"/>
                        </a:rPr>
                        <a:t> DE PERSONAS EN SITUACIÓN IRREGULAR DE RESIDENCIA</a:t>
                      </a:r>
                      <a:endParaRPr lang="es-CO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589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Arial" pitchFamily="34" charset="0"/>
                          <a:cs typeface="Arial" pitchFamily="34" charset="0"/>
                        </a:rPr>
                        <a:t>OTRAS FORMAS DE SALIDA</a:t>
                      </a:r>
                    </a:p>
                    <a:p>
                      <a:pPr algn="ctr"/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CO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3707903" y="1844824"/>
            <a:ext cx="2016225" cy="4473054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0" y="4221088"/>
            <a:ext cx="9145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PROVIDENCIA</a:t>
            </a:r>
            <a:endParaRPr lang="es-CO" sz="6600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7704" y="1268760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OCCRE</a:t>
            </a:r>
            <a:endParaRPr lang="es-ES" sz="9600" b="1" cap="none" spc="0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1" y="0"/>
            <a:ext cx="9199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10800000" flipV="1">
            <a:off x="4545374" y="4176897"/>
            <a:ext cx="45986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4400" b="1" dirty="0" smtClean="0">
                <a:solidFill>
                  <a:schemeClr val="bg1"/>
                </a:solidFill>
              </a:rPr>
              <a:t>OCCRE PROVIDENCIA</a:t>
            </a:r>
            <a:endParaRPr lang="es-CO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624" y="10527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TEATRO PROVIDENCIA</a:t>
            </a:r>
          </a:p>
        </p:txBody>
      </p:sp>
      <p:pic>
        <p:nvPicPr>
          <p:cNvPr id="1026" name="Picture 2" descr="C:\Users\ehooker\Desktop\Nueva carpeta (2)\IMG-2014121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44233"/>
            <a:ext cx="4068452" cy="33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oker\Desktop\Nueva carpeta (2)\IMG-20141212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4233"/>
            <a:ext cx="3672408" cy="33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hooker\Desktop\Nueva carpeta (2)\IMG-20141212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1025702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CIRCUNVALAR PROVIDENCIA</a:t>
            </a:r>
          </a:p>
        </p:txBody>
      </p:sp>
      <p:pic>
        <p:nvPicPr>
          <p:cNvPr id="2051" name="Picture 3" descr="C:\Users\ehooker\Desktop\Nueva carpeta (2)\IMG-20141212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11" y="2276872"/>
            <a:ext cx="381166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509</TotalTime>
  <Words>238</Words>
  <Application>Microsoft Office PowerPoint</Application>
  <PresentationFormat>Presentación en pantalla (4:3)</PresentationFormat>
  <Paragraphs>94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Urbano</vt:lpstr>
      <vt:lpstr>Presentación de PowerPoint</vt:lpstr>
      <vt:lpstr>Presentación de PowerPoint</vt:lpstr>
      <vt:lpstr>SOLICITUDES PARA HOSPEDAR TURISTAS CASA DE RESIDENTES 2014</vt:lpstr>
      <vt:lpstr>PERMISOS TEMPORALES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cjay</dc:creator>
  <cp:lastModifiedBy>user</cp:lastModifiedBy>
  <cp:revision>58</cp:revision>
  <cp:lastPrinted>2014-12-12T22:22:54Z</cp:lastPrinted>
  <dcterms:created xsi:type="dcterms:W3CDTF">2014-06-16T20:43:16Z</dcterms:created>
  <dcterms:modified xsi:type="dcterms:W3CDTF">2014-12-13T03:40:47Z</dcterms:modified>
</cp:coreProperties>
</file>