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63" r:id="rId4"/>
    <p:sldId id="264" r:id="rId5"/>
    <p:sldId id="265" r:id="rId6"/>
    <p:sldId id="267" r:id="rId7"/>
    <p:sldId id="262" r:id="rId8"/>
    <p:sldId id="261" r:id="rId9"/>
    <p:sldId id="275" r:id="rId10"/>
    <p:sldId id="260" r:id="rId11"/>
    <p:sldId id="284" r:id="rId12"/>
    <p:sldId id="259" r:id="rId13"/>
    <p:sldId id="269" r:id="rId14"/>
    <p:sldId id="270" r:id="rId15"/>
    <p:sldId id="271" r:id="rId16"/>
    <p:sldId id="272" r:id="rId17"/>
    <p:sldId id="276" r:id="rId18"/>
    <p:sldId id="274" r:id="rId19"/>
    <p:sldId id="278" r:id="rId20"/>
    <p:sldId id="277" r:id="rId21"/>
    <p:sldId id="279" r:id="rId22"/>
    <p:sldId id="273" r:id="rId23"/>
    <p:sldId id="280" r:id="rId24"/>
    <p:sldId id="281" r:id="rId25"/>
    <p:sldId id="283" r:id="rId26"/>
    <p:sldId id="282" r:id="rId27"/>
    <p:sldId id="286" r:id="rId28"/>
    <p:sldId id="258" r:id="rId29"/>
    <p:sldId id="285" r:id="rId30"/>
    <p:sldId id="287" r:id="rId31"/>
    <p:sldId id="288" r:id="rId32"/>
  </p:sldIdLst>
  <p:sldSz cx="9144000" cy="6858000" type="screen4x3"/>
  <p:notesSz cx="6858000" cy="9144000"/>
  <p:defaultTex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03" autoAdjust="0"/>
    <p:restoredTop sz="95405" autoAdjust="0"/>
  </p:normalViewPr>
  <p:slideViewPr>
    <p:cSldViewPr>
      <p:cViewPr>
        <p:scale>
          <a:sx n="66" d="100"/>
          <a:sy n="66" d="100"/>
        </p:scale>
        <p:origin x="-1482" y="-27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image" Target="../media/image9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image" Target="../media/image10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image" Target="../media/image10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eaLnBrk="0" hangingPunct="0">
              <a:defRPr sz="1200">
                <a:cs typeface="Arial" panose="020B0604020202020204" pitchFamily="34" charset="0"/>
              </a:defRPr>
            </a:lvl1pPr>
          </a:lstStyle>
          <a:p>
            <a:pPr>
              <a:defRPr/>
            </a:pPr>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eaLnBrk="0" hangingPunct="0">
              <a:defRPr sz="1200">
                <a:cs typeface="Arial" panose="020B0604020202020204" pitchFamily="34" charset="0"/>
              </a:defRPr>
            </a:lvl1pPr>
          </a:lstStyle>
          <a:p>
            <a:pPr>
              <a:defRPr/>
            </a:pPr>
            <a:fld id="{4885B243-8FA9-4C7C-8B68-3332112BBB16}" type="datetimeFigureOut">
              <a:rPr lang="es-CO"/>
              <a:pPr>
                <a:defRPr/>
              </a:pPr>
              <a:t>13/12/2014</a:t>
            </a:fld>
            <a:endParaRPr lang="es-CO"/>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s-CO"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CO" noProof="0"/>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0" hangingPunct="0">
              <a:defRPr sz="1200">
                <a:cs typeface="Arial" panose="020B0604020202020204" pitchFamily="34" charset="0"/>
              </a:defRPr>
            </a:lvl1pPr>
          </a:lstStyle>
          <a:p>
            <a:pPr>
              <a:defRPr/>
            </a:pPr>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smtClean="0"/>
            </a:lvl1pPr>
          </a:lstStyle>
          <a:p>
            <a:pPr>
              <a:defRPr/>
            </a:pPr>
            <a:fld id="{BDEAE792-2E04-4C45-8761-5621F039AFC6}" type="slidenum">
              <a:rPr lang="es-CO" altLang="es-CO"/>
              <a:pPr>
                <a:defRPr/>
              </a:pPr>
              <a:t>‹Nº›</a:t>
            </a:fld>
            <a:endParaRPr lang="es-CO" altLang="es-CO"/>
          </a:p>
        </p:txBody>
      </p:sp>
    </p:spTree>
    <p:extLst>
      <p:ext uri="{BB962C8B-B14F-4D97-AF65-F5344CB8AC3E}">
        <p14:creationId xmlns:p14="http://schemas.microsoft.com/office/powerpoint/2010/main" val="86515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smtClean="0"/>
          </a:p>
        </p:txBody>
      </p:sp>
      <p:sp>
        <p:nvSpPr>
          <p:cNvPr id="512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BF52BD-8412-4E6E-99F7-81ADE8D6C41A}" type="slidenum">
              <a:rPr lang="es-CO" altLang="es-CO"/>
              <a:pPr>
                <a:spcBef>
                  <a:spcPct val="0"/>
                </a:spcBef>
              </a:pPr>
              <a:t>2</a:t>
            </a:fld>
            <a:endParaRPr lang="es-CO" altLang="es-CO"/>
          </a:p>
        </p:txBody>
      </p:sp>
    </p:spTree>
    <p:extLst>
      <p:ext uri="{BB962C8B-B14F-4D97-AF65-F5344CB8AC3E}">
        <p14:creationId xmlns:p14="http://schemas.microsoft.com/office/powerpoint/2010/main" val="807261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smtClean="0"/>
          </a:p>
        </p:txBody>
      </p:sp>
      <p:sp>
        <p:nvSpPr>
          <p:cNvPr id="2150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426757-39BD-4CE8-AB86-B60FB04A9AE2}" type="slidenum">
              <a:rPr lang="es-CO" altLang="es-CO"/>
              <a:pPr>
                <a:spcBef>
                  <a:spcPct val="0"/>
                </a:spcBef>
              </a:pPr>
              <a:t>11</a:t>
            </a:fld>
            <a:endParaRPr lang="es-CO" altLang="es-CO"/>
          </a:p>
        </p:txBody>
      </p:sp>
    </p:spTree>
    <p:extLst>
      <p:ext uri="{BB962C8B-B14F-4D97-AF65-F5344CB8AC3E}">
        <p14:creationId xmlns:p14="http://schemas.microsoft.com/office/powerpoint/2010/main" val="444202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smtClean="0"/>
          </a:p>
        </p:txBody>
      </p:sp>
      <p:sp>
        <p:nvSpPr>
          <p:cNvPr id="2355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C74288-B20B-4918-A42E-941323BA7350}" type="slidenum">
              <a:rPr lang="es-CO" altLang="es-CO"/>
              <a:pPr>
                <a:spcBef>
                  <a:spcPct val="0"/>
                </a:spcBef>
              </a:pPr>
              <a:t>12</a:t>
            </a:fld>
            <a:endParaRPr lang="es-CO" altLang="es-CO"/>
          </a:p>
        </p:txBody>
      </p:sp>
    </p:spTree>
    <p:extLst>
      <p:ext uri="{BB962C8B-B14F-4D97-AF65-F5344CB8AC3E}">
        <p14:creationId xmlns:p14="http://schemas.microsoft.com/office/powerpoint/2010/main" val="2629329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smtClean="0"/>
          </a:p>
        </p:txBody>
      </p:sp>
      <p:sp>
        <p:nvSpPr>
          <p:cNvPr id="2560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E3F46DA-1730-4B8D-BA5F-E9B9A1CBC148}" type="slidenum">
              <a:rPr lang="es-CO" altLang="es-CO"/>
              <a:pPr>
                <a:spcBef>
                  <a:spcPct val="0"/>
                </a:spcBef>
              </a:pPr>
              <a:t>13</a:t>
            </a:fld>
            <a:endParaRPr lang="es-CO" altLang="es-CO"/>
          </a:p>
        </p:txBody>
      </p:sp>
    </p:spTree>
    <p:extLst>
      <p:ext uri="{BB962C8B-B14F-4D97-AF65-F5344CB8AC3E}">
        <p14:creationId xmlns:p14="http://schemas.microsoft.com/office/powerpoint/2010/main" val="616210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smtClean="0"/>
          </a:p>
        </p:txBody>
      </p:sp>
      <p:sp>
        <p:nvSpPr>
          <p:cNvPr id="2765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F6D490-C080-44EA-A9FF-ACBD98FD62D0}" type="slidenum">
              <a:rPr lang="es-CO" altLang="es-CO"/>
              <a:pPr>
                <a:spcBef>
                  <a:spcPct val="0"/>
                </a:spcBef>
              </a:pPr>
              <a:t>14</a:t>
            </a:fld>
            <a:endParaRPr lang="es-CO" altLang="es-CO"/>
          </a:p>
        </p:txBody>
      </p:sp>
    </p:spTree>
    <p:extLst>
      <p:ext uri="{BB962C8B-B14F-4D97-AF65-F5344CB8AC3E}">
        <p14:creationId xmlns:p14="http://schemas.microsoft.com/office/powerpoint/2010/main" val="2900024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smtClean="0"/>
          </a:p>
        </p:txBody>
      </p:sp>
      <p:sp>
        <p:nvSpPr>
          <p:cNvPr id="2970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97AFB2-27BC-4223-829B-23D442F3185A}" type="slidenum">
              <a:rPr lang="es-CO" altLang="es-CO"/>
              <a:pPr>
                <a:spcBef>
                  <a:spcPct val="0"/>
                </a:spcBef>
              </a:pPr>
              <a:t>15</a:t>
            </a:fld>
            <a:endParaRPr lang="es-CO" altLang="es-CO"/>
          </a:p>
        </p:txBody>
      </p:sp>
    </p:spTree>
    <p:extLst>
      <p:ext uri="{BB962C8B-B14F-4D97-AF65-F5344CB8AC3E}">
        <p14:creationId xmlns:p14="http://schemas.microsoft.com/office/powerpoint/2010/main" val="2007806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smtClean="0"/>
          </a:p>
        </p:txBody>
      </p:sp>
      <p:sp>
        <p:nvSpPr>
          <p:cNvPr id="3174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F03A0E-138E-46B7-9353-03EAAB4B6E3F}" type="slidenum">
              <a:rPr lang="es-CO" altLang="es-CO"/>
              <a:pPr>
                <a:spcBef>
                  <a:spcPct val="0"/>
                </a:spcBef>
              </a:pPr>
              <a:t>16</a:t>
            </a:fld>
            <a:endParaRPr lang="es-CO" altLang="es-CO"/>
          </a:p>
        </p:txBody>
      </p:sp>
    </p:spTree>
    <p:extLst>
      <p:ext uri="{BB962C8B-B14F-4D97-AF65-F5344CB8AC3E}">
        <p14:creationId xmlns:p14="http://schemas.microsoft.com/office/powerpoint/2010/main" val="4079185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smtClean="0"/>
          </a:p>
        </p:txBody>
      </p:sp>
      <p:sp>
        <p:nvSpPr>
          <p:cNvPr id="3174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F03A0E-138E-46B7-9353-03EAAB4B6E3F}" type="slidenum">
              <a:rPr lang="es-CO" altLang="es-CO"/>
              <a:pPr>
                <a:spcBef>
                  <a:spcPct val="0"/>
                </a:spcBef>
              </a:pPr>
              <a:t>17</a:t>
            </a:fld>
            <a:endParaRPr lang="es-CO" altLang="es-CO"/>
          </a:p>
        </p:txBody>
      </p:sp>
    </p:spTree>
    <p:extLst>
      <p:ext uri="{BB962C8B-B14F-4D97-AF65-F5344CB8AC3E}">
        <p14:creationId xmlns:p14="http://schemas.microsoft.com/office/powerpoint/2010/main" val="162363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smtClean="0"/>
          </a:p>
        </p:txBody>
      </p:sp>
      <p:sp>
        <p:nvSpPr>
          <p:cNvPr id="337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9CB668-AD0B-45F2-868E-9CCF33ABEAE1}" type="slidenum">
              <a:rPr lang="es-CO" altLang="es-CO"/>
              <a:pPr>
                <a:spcBef>
                  <a:spcPct val="0"/>
                </a:spcBef>
              </a:pPr>
              <a:t>18</a:t>
            </a:fld>
            <a:endParaRPr lang="es-CO" altLang="es-CO"/>
          </a:p>
        </p:txBody>
      </p:sp>
    </p:spTree>
    <p:extLst>
      <p:ext uri="{BB962C8B-B14F-4D97-AF65-F5344CB8AC3E}">
        <p14:creationId xmlns:p14="http://schemas.microsoft.com/office/powerpoint/2010/main" val="1323270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smtClean="0"/>
          </a:p>
        </p:txBody>
      </p:sp>
      <p:sp>
        <p:nvSpPr>
          <p:cNvPr id="337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9CB668-AD0B-45F2-868E-9CCF33ABEAE1}" type="slidenum">
              <a:rPr lang="es-CO" altLang="es-CO"/>
              <a:pPr>
                <a:spcBef>
                  <a:spcPct val="0"/>
                </a:spcBef>
              </a:pPr>
              <a:t>19</a:t>
            </a:fld>
            <a:endParaRPr lang="es-CO" altLang="es-CO"/>
          </a:p>
        </p:txBody>
      </p:sp>
    </p:spTree>
    <p:extLst>
      <p:ext uri="{BB962C8B-B14F-4D97-AF65-F5344CB8AC3E}">
        <p14:creationId xmlns:p14="http://schemas.microsoft.com/office/powerpoint/2010/main" val="2988355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smtClean="0"/>
          </a:p>
        </p:txBody>
      </p:sp>
      <p:sp>
        <p:nvSpPr>
          <p:cNvPr id="337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9CB668-AD0B-45F2-868E-9CCF33ABEAE1}" type="slidenum">
              <a:rPr lang="es-CO" altLang="es-CO"/>
              <a:pPr>
                <a:spcBef>
                  <a:spcPct val="0"/>
                </a:spcBef>
              </a:pPr>
              <a:t>20</a:t>
            </a:fld>
            <a:endParaRPr lang="es-CO" altLang="es-CO"/>
          </a:p>
        </p:txBody>
      </p:sp>
    </p:spTree>
    <p:extLst>
      <p:ext uri="{BB962C8B-B14F-4D97-AF65-F5344CB8AC3E}">
        <p14:creationId xmlns:p14="http://schemas.microsoft.com/office/powerpoint/2010/main" val="1927034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smtClean="0"/>
          </a:p>
        </p:txBody>
      </p:sp>
      <p:sp>
        <p:nvSpPr>
          <p:cNvPr id="717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0A97E4-3611-4BAF-BDE3-BE94DED4C900}" type="slidenum">
              <a:rPr lang="es-CO" altLang="es-CO"/>
              <a:pPr>
                <a:spcBef>
                  <a:spcPct val="0"/>
                </a:spcBef>
              </a:pPr>
              <a:t>3</a:t>
            </a:fld>
            <a:endParaRPr lang="es-CO" altLang="es-CO"/>
          </a:p>
        </p:txBody>
      </p:sp>
    </p:spTree>
    <p:extLst>
      <p:ext uri="{BB962C8B-B14F-4D97-AF65-F5344CB8AC3E}">
        <p14:creationId xmlns:p14="http://schemas.microsoft.com/office/powerpoint/2010/main" val="2160387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smtClean="0"/>
          </a:p>
        </p:txBody>
      </p:sp>
      <p:sp>
        <p:nvSpPr>
          <p:cNvPr id="337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9CB668-AD0B-45F2-868E-9CCF33ABEAE1}" type="slidenum">
              <a:rPr lang="es-CO" altLang="es-CO"/>
              <a:pPr>
                <a:spcBef>
                  <a:spcPct val="0"/>
                </a:spcBef>
              </a:pPr>
              <a:t>21</a:t>
            </a:fld>
            <a:endParaRPr lang="es-CO" altLang="es-CO"/>
          </a:p>
        </p:txBody>
      </p:sp>
    </p:spTree>
    <p:extLst>
      <p:ext uri="{BB962C8B-B14F-4D97-AF65-F5344CB8AC3E}">
        <p14:creationId xmlns:p14="http://schemas.microsoft.com/office/powerpoint/2010/main" val="1452910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smtClean="0"/>
          </a:p>
        </p:txBody>
      </p:sp>
      <p:sp>
        <p:nvSpPr>
          <p:cNvPr id="3584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59BD22-4382-4298-9ACE-9241C7E55014}" type="slidenum">
              <a:rPr lang="es-CO" altLang="es-CO"/>
              <a:pPr>
                <a:spcBef>
                  <a:spcPct val="0"/>
                </a:spcBef>
              </a:pPr>
              <a:t>22</a:t>
            </a:fld>
            <a:endParaRPr lang="es-CO" altLang="es-CO"/>
          </a:p>
        </p:txBody>
      </p:sp>
    </p:spTree>
    <p:extLst>
      <p:ext uri="{BB962C8B-B14F-4D97-AF65-F5344CB8AC3E}">
        <p14:creationId xmlns:p14="http://schemas.microsoft.com/office/powerpoint/2010/main" val="2425493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dirty="0" smtClean="0"/>
          </a:p>
        </p:txBody>
      </p:sp>
      <p:sp>
        <p:nvSpPr>
          <p:cNvPr id="2355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C74288-B20B-4918-A42E-941323BA7350}" type="slidenum">
              <a:rPr lang="es-CO" altLang="es-CO"/>
              <a:pPr>
                <a:spcBef>
                  <a:spcPct val="0"/>
                </a:spcBef>
              </a:pPr>
              <a:t>23</a:t>
            </a:fld>
            <a:endParaRPr lang="es-CO" altLang="es-CO"/>
          </a:p>
        </p:txBody>
      </p:sp>
    </p:spTree>
    <p:extLst>
      <p:ext uri="{BB962C8B-B14F-4D97-AF65-F5344CB8AC3E}">
        <p14:creationId xmlns:p14="http://schemas.microsoft.com/office/powerpoint/2010/main" val="2014662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dirty="0" smtClean="0"/>
          </a:p>
        </p:txBody>
      </p:sp>
      <p:sp>
        <p:nvSpPr>
          <p:cNvPr id="2355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C74288-B20B-4918-A42E-941323BA7350}" type="slidenum">
              <a:rPr lang="es-CO" altLang="es-CO"/>
              <a:pPr>
                <a:spcBef>
                  <a:spcPct val="0"/>
                </a:spcBef>
              </a:pPr>
              <a:t>24</a:t>
            </a:fld>
            <a:endParaRPr lang="es-CO" altLang="es-CO"/>
          </a:p>
        </p:txBody>
      </p:sp>
    </p:spTree>
    <p:extLst>
      <p:ext uri="{BB962C8B-B14F-4D97-AF65-F5344CB8AC3E}">
        <p14:creationId xmlns:p14="http://schemas.microsoft.com/office/powerpoint/2010/main" val="2494232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dirty="0" smtClean="0"/>
          </a:p>
        </p:txBody>
      </p:sp>
      <p:sp>
        <p:nvSpPr>
          <p:cNvPr id="2355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C74288-B20B-4918-A42E-941323BA7350}" type="slidenum">
              <a:rPr lang="es-CO" altLang="es-CO"/>
              <a:pPr>
                <a:spcBef>
                  <a:spcPct val="0"/>
                </a:spcBef>
              </a:pPr>
              <a:t>25</a:t>
            </a:fld>
            <a:endParaRPr lang="es-CO" altLang="es-CO"/>
          </a:p>
        </p:txBody>
      </p:sp>
    </p:spTree>
    <p:extLst>
      <p:ext uri="{BB962C8B-B14F-4D97-AF65-F5344CB8AC3E}">
        <p14:creationId xmlns:p14="http://schemas.microsoft.com/office/powerpoint/2010/main" val="3929540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dirty="0" smtClean="0"/>
          </a:p>
        </p:txBody>
      </p:sp>
      <p:sp>
        <p:nvSpPr>
          <p:cNvPr id="2355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C74288-B20B-4918-A42E-941323BA7350}" type="slidenum">
              <a:rPr lang="es-CO" altLang="es-CO"/>
              <a:pPr>
                <a:spcBef>
                  <a:spcPct val="0"/>
                </a:spcBef>
              </a:pPr>
              <a:t>26</a:t>
            </a:fld>
            <a:endParaRPr lang="es-CO" altLang="es-CO"/>
          </a:p>
        </p:txBody>
      </p:sp>
    </p:spTree>
    <p:extLst>
      <p:ext uri="{BB962C8B-B14F-4D97-AF65-F5344CB8AC3E}">
        <p14:creationId xmlns:p14="http://schemas.microsoft.com/office/powerpoint/2010/main" val="1422712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dirty="0" smtClean="0"/>
          </a:p>
        </p:txBody>
      </p:sp>
      <p:sp>
        <p:nvSpPr>
          <p:cNvPr id="2355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C74288-B20B-4918-A42E-941323BA7350}" type="slidenum">
              <a:rPr lang="es-CO" altLang="es-CO"/>
              <a:pPr>
                <a:spcBef>
                  <a:spcPct val="0"/>
                </a:spcBef>
              </a:pPr>
              <a:t>27</a:t>
            </a:fld>
            <a:endParaRPr lang="es-CO" altLang="es-CO"/>
          </a:p>
        </p:txBody>
      </p:sp>
    </p:spTree>
    <p:extLst>
      <p:ext uri="{BB962C8B-B14F-4D97-AF65-F5344CB8AC3E}">
        <p14:creationId xmlns:p14="http://schemas.microsoft.com/office/powerpoint/2010/main" val="4208236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smtClean="0"/>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485A49B-8F5F-410F-96C4-EDC3CE63498D}" type="slidenum">
              <a:rPr lang="es-CO" altLang="es-CO"/>
              <a:pPr>
                <a:spcBef>
                  <a:spcPct val="0"/>
                </a:spcBef>
              </a:pPr>
              <a:t>4</a:t>
            </a:fld>
            <a:endParaRPr lang="es-CO" altLang="es-CO"/>
          </a:p>
        </p:txBody>
      </p:sp>
    </p:spTree>
    <p:extLst>
      <p:ext uri="{BB962C8B-B14F-4D97-AF65-F5344CB8AC3E}">
        <p14:creationId xmlns:p14="http://schemas.microsoft.com/office/powerpoint/2010/main" val="3665766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smtClean="0"/>
          </a:p>
        </p:txBody>
      </p:sp>
      <p:sp>
        <p:nvSpPr>
          <p:cNvPr id="1126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514944-3571-4CCE-9E9E-8C70EF598D87}" type="slidenum">
              <a:rPr lang="es-CO" altLang="es-CO"/>
              <a:pPr>
                <a:spcBef>
                  <a:spcPct val="0"/>
                </a:spcBef>
              </a:pPr>
              <a:t>5</a:t>
            </a:fld>
            <a:endParaRPr lang="es-CO" altLang="es-CO"/>
          </a:p>
        </p:txBody>
      </p:sp>
    </p:spTree>
    <p:extLst>
      <p:ext uri="{BB962C8B-B14F-4D97-AF65-F5344CB8AC3E}">
        <p14:creationId xmlns:p14="http://schemas.microsoft.com/office/powerpoint/2010/main" val="1816898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smtClean="0"/>
          </a:p>
        </p:txBody>
      </p:sp>
      <p:sp>
        <p:nvSpPr>
          <p:cNvPr id="1331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9C06D8-E48E-4661-B46A-F027B082F7F1}" type="slidenum">
              <a:rPr lang="es-CO" altLang="es-CO"/>
              <a:pPr>
                <a:spcBef>
                  <a:spcPct val="0"/>
                </a:spcBef>
              </a:pPr>
              <a:t>6</a:t>
            </a:fld>
            <a:endParaRPr lang="es-CO" altLang="es-CO"/>
          </a:p>
        </p:txBody>
      </p:sp>
    </p:spTree>
    <p:extLst>
      <p:ext uri="{BB962C8B-B14F-4D97-AF65-F5344CB8AC3E}">
        <p14:creationId xmlns:p14="http://schemas.microsoft.com/office/powerpoint/2010/main" val="2449699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smtClean="0"/>
          </a:p>
        </p:txBody>
      </p:sp>
      <p:sp>
        <p:nvSpPr>
          <p:cNvPr id="174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AF424B4-CF22-4D91-B257-C0C144E931B1}" type="slidenum">
              <a:rPr lang="es-CO" altLang="es-CO"/>
              <a:pPr>
                <a:spcBef>
                  <a:spcPct val="0"/>
                </a:spcBef>
              </a:pPr>
              <a:t>7</a:t>
            </a:fld>
            <a:endParaRPr lang="es-CO" altLang="es-CO"/>
          </a:p>
        </p:txBody>
      </p:sp>
    </p:spTree>
    <p:extLst>
      <p:ext uri="{BB962C8B-B14F-4D97-AF65-F5344CB8AC3E}">
        <p14:creationId xmlns:p14="http://schemas.microsoft.com/office/powerpoint/2010/main" val="2189391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smtClean="0"/>
          </a:p>
        </p:txBody>
      </p:sp>
      <p:sp>
        <p:nvSpPr>
          <p:cNvPr id="1946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5081B0-EE41-4FB0-82E3-618FEFAB3C8D}" type="slidenum">
              <a:rPr lang="es-CO" altLang="es-CO"/>
              <a:pPr>
                <a:spcBef>
                  <a:spcPct val="0"/>
                </a:spcBef>
              </a:pPr>
              <a:t>8</a:t>
            </a:fld>
            <a:endParaRPr lang="es-CO" altLang="es-CO"/>
          </a:p>
        </p:txBody>
      </p:sp>
    </p:spTree>
    <p:extLst>
      <p:ext uri="{BB962C8B-B14F-4D97-AF65-F5344CB8AC3E}">
        <p14:creationId xmlns:p14="http://schemas.microsoft.com/office/powerpoint/2010/main" val="48647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smtClean="0"/>
          </a:p>
        </p:txBody>
      </p:sp>
      <p:sp>
        <p:nvSpPr>
          <p:cNvPr id="1946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5081B0-EE41-4FB0-82E3-618FEFAB3C8D}" type="slidenum">
              <a:rPr lang="es-CO" altLang="es-CO"/>
              <a:pPr>
                <a:spcBef>
                  <a:spcPct val="0"/>
                </a:spcBef>
              </a:pPr>
              <a:t>9</a:t>
            </a:fld>
            <a:endParaRPr lang="es-CO" altLang="es-CO"/>
          </a:p>
        </p:txBody>
      </p:sp>
    </p:spTree>
    <p:extLst>
      <p:ext uri="{BB962C8B-B14F-4D97-AF65-F5344CB8AC3E}">
        <p14:creationId xmlns:p14="http://schemas.microsoft.com/office/powerpoint/2010/main" val="922660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smtClean="0"/>
          </a:p>
        </p:txBody>
      </p:sp>
      <p:sp>
        <p:nvSpPr>
          <p:cNvPr id="2150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426757-39BD-4CE8-AB86-B60FB04A9AE2}" type="slidenum">
              <a:rPr lang="es-CO" altLang="es-CO"/>
              <a:pPr>
                <a:spcBef>
                  <a:spcPct val="0"/>
                </a:spcBef>
              </a:pPr>
              <a:t>10</a:t>
            </a:fld>
            <a:endParaRPr lang="es-CO" altLang="es-CO"/>
          </a:p>
        </p:txBody>
      </p:sp>
    </p:spTree>
    <p:extLst>
      <p:ext uri="{BB962C8B-B14F-4D97-AF65-F5344CB8AC3E}">
        <p14:creationId xmlns:p14="http://schemas.microsoft.com/office/powerpoint/2010/main" val="3735863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lvl1pPr>
              <a:defRPr/>
            </a:lvl1pPr>
          </a:lstStyle>
          <a:p>
            <a:pPr>
              <a:defRPr/>
            </a:pPr>
            <a:fld id="{AB7A492C-A0E6-480D-8B8C-C4665CAC6E34}" type="datetimeFigureOut">
              <a:rPr lang="es-CO"/>
              <a:pPr>
                <a:defRPr/>
              </a:pPr>
              <a:t>13/12/2014</a:t>
            </a:fld>
            <a:endParaRPr lang="es-CO"/>
          </a:p>
        </p:txBody>
      </p:sp>
      <p:sp>
        <p:nvSpPr>
          <p:cNvPr id="5" name="4 Marcador de pie de página"/>
          <p:cNvSpPr>
            <a:spLocks noGrp="1"/>
          </p:cNvSpPr>
          <p:nvPr>
            <p:ph type="ftr" sz="quarter" idx="11"/>
          </p:nvPr>
        </p:nvSpPr>
        <p:spPr/>
        <p:txBody>
          <a:bodyPr/>
          <a:lstStyle>
            <a:lvl1pPr>
              <a:defRPr/>
            </a:lvl1pPr>
          </a:lstStyle>
          <a:p>
            <a:pPr>
              <a:defRPr/>
            </a:pPr>
            <a:endParaRPr lang="es-CO"/>
          </a:p>
        </p:txBody>
      </p:sp>
      <p:sp>
        <p:nvSpPr>
          <p:cNvPr id="6" name="5 Marcador de número de diapositiva"/>
          <p:cNvSpPr>
            <a:spLocks noGrp="1"/>
          </p:cNvSpPr>
          <p:nvPr>
            <p:ph type="sldNum" sz="quarter" idx="12"/>
          </p:nvPr>
        </p:nvSpPr>
        <p:spPr/>
        <p:txBody>
          <a:bodyPr/>
          <a:lstStyle>
            <a:lvl1pPr>
              <a:defRPr/>
            </a:lvl1pPr>
          </a:lstStyle>
          <a:p>
            <a:pPr>
              <a:defRPr/>
            </a:pPr>
            <a:fld id="{0D5837F6-5FE3-49F3-B7FB-9F97750366C7}" type="slidenum">
              <a:rPr lang="es-CO" altLang="es-CO"/>
              <a:pPr>
                <a:defRPr/>
              </a:pPr>
              <a:t>‹Nº›</a:t>
            </a:fld>
            <a:endParaRPr lang="es-CO" altLang="es-CO"/>
          </a:p>
        </p:txBody>
      </p:sp>
    </p:spTree>
    <p:extLst>
      <p:ext uri="{BB962C8B-B14F-4D97-AF65-F5344CB8AC3E}">
        <p14:creationId xmlns:p14="http://schemas.microsoft.com/office/powerpoint/2010/main" val="642725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pPr>
              <a:defRPr/>
            </a:pPr>
            <a:fld id="{4BDC56D4-FFB5-45ED-8E81-045380DA54FE}" type="datetimeFigureOut">
              <a:rPr lang="es-CO"/>
              <a:pPr>
                <a:defRPr/>
              </a:pPr>
              <a:t>13/12/2014</a:t>
            </a:fld>
            <a:endParaRPr lang="es-CO"/>
          </a:p>
        </p:txBody>
      </p:sp>
      <p:sp>
        <p:nvSpPr>
          <p:cNvPr id="5" name="4 Marcador de pie de página"/>
          <p:cNvSpPr>
            <a:spLocks noGrp="1"/>
          </p:cNvSpPr>
          <p:nvPr>
            <p:ph type="ftr" sz="quarter" idx="11"/>
          </p:nvPr>
        </p:nvSpPr>
        <p:spPr/>
        <p:txBody>
          <a:bodyPr/>
          <a:lstStyle>
            <a:lvl1pPr>
              <a:defRPr/>
            </a:lvl1pPr>
          </a:lstStyle>
          <a:p>
            <a:pPr>
              <a:defRPr/>
            </a:pPr>
            <a:endParaRPr lang="es-CO"/>
          </a:p>
        </p:txBody>
      </p:sp>
      <p:sp>
        <p:nvSpPr>
          <p:cNvPr id="6" name="5 Marcador de número de diapositiva"/>
          <p:cNvSpPr>
            <a:spLocks noGrp="1"/>
          </p:cNvSpPr>
          <p:nvPr>
            <p:ph type="sldNum" sz="quarter" idx="12"/>
          </p:nvPr>
        </p:nvSpPr>
        <p:spPr/>
        <p:txBody>
          <a:bodyPr/>
          <a:lstStyle>
            <a:lvl1pPr>
              <a:defRPr/>
            </a:lvl1pPr>
          </a:lstStyle>
          <a:p>
            <a:pPr>
              <a:defRPr/>
            </a:pPr>
            <a:fld id="{D199419E-E95B-4E6D-930D-D9F3A16134DE}" type="slidenum">
              <a:rPr lang="es-CO" altLang="es-CO"/>
              <a:pPr>
                <a:defRPr/>
              </a:pPr>
              <a:t>‹Nº›</a:t>
            </a:fld>
            <a:endParaRPr lang="es-CO" altLang="es-CO"/>
          </a:p>
        </p:txBody>
      </p:sp>
    </p:spTree>
    <p:extLst>
      <p:ext uri="{BB962C8B-B14F-4D97-AF65-F5344CB8AC3E}">
        <p14:creationId xmlns:p14="http://schemas.microsoft.com/office/powerpoint/2010/main" val="3963754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pPr>
              <a:defRPr/>
            </a:pPr>
            <a:fld id="{0BD3629F-1637-4889-80F6-22EED0515567}" type="datetimeFigureOut">
              <a:rPr lang="es-CO"/>
              <a:pPr>
                <a:defRPr/>
              </a:pPr>
              <a:t>13/12/2014</a:t>
            </a:fld>
            <a:endParaRPr lang="es-CO"/>
          </a:p>
        </p:txBody>
      </p:sp>
      <p:sp>
        <p:nvSpPr>
          <p:cNvPr id="5" name="4 Marcador de pie de página"/>
          <p:cNvSpPr>
            <a:spLocks noGrp="1"/>
          </p:cNvSpPr>
          <p:nvPr>
            <p:ph type="ftr" sz="quarter" idx="11"/>
          </p:nvPr>
        </p:nvSpPr>
        <p:spPr/>
        <p:txBody>
          <a:bodyPr/>
          <a:lstStyle>
            <a:lvl1pPr>
              <a:defRPr/>
            </a:lvl1pPr>
          </a:lstStyle>
          <a:p>
            <a:pPr>
              <a:defRPr/>
            </a:pPr>
            <a:endParaRPr lang="es-CO"/>
          </a:p>
        </p:txBody>
      </p:sp>
      <p:sp>
        <p:nvSpPr>
          <p:cNvPr id="6" name="5 Marcador de número de diapositiva"/>
          <p:cNvSpPr>
            <a:spLocks noGrp="1"/>
          </p:cNvSpPr>
          <p:nvPr>
            <p:ph type="sldNum" sz="quarter" idx="12"/>
          </p:nvPr>
        </p:nvSpPr>
        <p:spPr/>
        <p:txBody>
          <a:bodyPr/>
          <a:lstStyle>
            <a:lvl1pPr>
              <a:defRPr/>
            </a:lvl1pPr>
          </a:lstStyle>
          <a:p>
            <a:pPr>
              <a:defRPr/>
            </a:pPr>
            <a:fld id="{3AE324C4-0EE0-4F90-9E8C-070FD05CCE2C}" type="slidenum">
              <a:rPr lang="es-CO" altLang="es-CO"/>
              <a:pPr>
                <a:defRPr/>
              </a:pPr>
              <a:t>‹Nº›</a:t>
            </a:fld>
            <a:endParaRPr lang="es-CO" altLang="es-CO"/>
          </a:p>
        </p:txBody>
      </p:sp>
    </p:spTree>
    <p:extLst>
      <p:ext uri="{BB962C8B-B14F-4D97-AF65-F5344CB8AC3E}">
        <p14:creationId xmlns:p14="http://schemas.microsoft.com/office/powerpoint/2010/main" val="3664829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pPr>
              <a:defRPr/>
            </a:pPr>
            <a:fld id="{396A955C-09AD-4542-B1FB-A3CFF185C104}" type="datetimeFigureOut">
              <a:rPr lang="es-CO"/>
              <a:pPr>
                <a:defRPr/>
              </a:pPr>
              <a:t>13/12/2014</a:t>
            </a:fld>
            <a:endParaRPr lang="es-CO"/>
          </a:p>
        </p:txBody>
      </p:sp>
      <p:sp>
        <p:nvSpPr>
          <p:cNvPr id="5" name="4 Marcador de pie de página"/>
          <p:cNvSpPr>
            <a:spLocks noGrp="1"/>
          </p:cNvSpPr>
          <p:nvPr>
            <p:ph type="ftr" sz="quarter" idx="11"/>
          </p:nvPr>
        </p:nvSpPr>
        <p:spPr/>
        <p:txBody>
          <a:bodyPr/>
          <a:lstStyle>
            <a:lvl1pPr>
              <a:defRPr/>
            </a:lvl1pPr>
          </a:lstStyle>
          <a:p>
            <a:pPr>
              <a:defRPr/>
            </a:pPr>
            <a:endParaRPr lang="es-CO"/>
          </a:p>
        </p:txBody>
      </p:sp>
      <p:sp>
        <p:nvSpPr>
          <p:cNvPr id="6" name="5 Marcador de número de diapositiva"/>
          <p:cNvSpPr>
            <a:spLocks noGrp="1"/>
          </p:cNvSpPr>
          <p:nvPr>
            <p:ph type="sldNum" sz="quarter" idx="12"/>
          </p:nvPr>
        </p:nvSpPr>
        <p:spPr/>
        <p:txBody>
          <a:bodyPr/>
          <a:lstStyle>
            <a:lvl1pPr>
              <a:defRPr/>
            </a:lvl1pPr>
          </a:lstStyle>
          <a:p>
            <a:pPr>
              <a:defRPr/>
            </a:pPr>
            <a:fld id="{BBA7803E-1B49-45DD-AFA7-3368123A07B4}" type="slidenum">
              <a:rPr lang="es-CO" altLang="es-CO"/>
              <a:pPr>
                <a:defRPr/>
              </a:pPr>
              <a:t>‹Nº›</a:t>
            </a:fld>
            <a:endParaRPr lang="es-CO" altLang="es-CO"/>
          </a:p>
        </p:txBody>
      </p:sp>
    </p:spTree>
    <p:extLst>
      <p:ext uri="{BB962C8B-B14F-4D97-AF65-F5344CB8AC3E}">
        <p14:creationId xmlns:p14="http://schemas.microsoft.com/office/powerpoint/2010/main" val="2179159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95C4E657-ED31-4FB1-906B-F2670E1B32CD}" type="datetimeFigureOut">
              <a:rPr lang="es-CO"/>
              <a:pPr>
                <a:defRPr/>
              </a:pPr>
              <a:t>13/12/2014</a:t>
            </a:fld>
            <a:endParaRPr lang="es-CO"/>
          </a:p>
        </p:txBody>
      </p:sp>
      <p:sp>
        <p:nvSpPr>
          <p:cNvPr id="5" name="4 Marcador de pie de página"/>
          <p:cNvSpPr>
            <a:spLocks noGrp="1"/>
          </p:cNvSpPr>
          <p:nvPr>
            <p:ph type="ftr" sz="quarter" idx="11"/>
          </p:nvPr>
        </p:nvSpPr>
        <p:spPr/>
        <p:txBody>
          <a:bodyPr/>
          <a:lstStyle>
            <a:lvl1pPr>
              <a:defRPr/>
            </a:lvl1pPr>
          </a:lstStyle>
          <a:p>
            <a:pPr>
              <a:defRPr/>
            </a:pPr>
            <a:endParaRPr lang="es-CO"/>
          </a:p>
        </p:txBody>
      </p:sp>
      <p:sp>
        <p:nvSpPr>
          <p:cNvPr id="6" name="5 Marcador de número de diapositiva"/>
          <p:cNvSpPr>
            <a:spLocks noGrp="1"/>
          </p:cNvSpPr>
          <p:nvPr>
            <p:ph type="sldNum" sz="quarter" idx="12"/>
          </p:nvPr>
        </p:nvSpPr>
        <p:spPr/>
        <p:txBody>
          <a:bodyPr/>
          <a:lstStyle>
            <a:lvl1pPr>
              <a:defRPr/>
            </a:lvl1pPr>
          </a:lstStyle>
          <a:p>
            <a:pPr>
              <a:defRPr/>
            </a:pPr>
            <a:fld id="{2D5204D7-D275-49CB-9575-7C73FCC63C34}" type="slidenum">
              <a:rPr lang="es-CO" altLang="es-CO"/>
              <a:pPr>
                <a:defRPr/>
              </a:pPr>
              <a:t>‹Nº›</a:t>
            </a:fld>
            <a:endParaRPr lang="es-CO" altLang="es-CO"/>
          </a:p>
        </p:txBody>
      </p:sp>
    </p:spTree>
    <p:extLst>
      <p:ext uri="{BB962C8B-B14F-4D97-AF65-F5344CB8AC3E}">
        <p14:creationId xmlns:p14="http://schemas.microsoft.com/office/powerpoint/2010/main" val="1915559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3 Marcador de fecha"/>
          <p:cNvSpPr>
            <a:spLocks noGrp="1"/>
          </p:cNvSpPr>
          <p:nvPr>
            <p:ph type="dt" sz="half" idx="10"/>
          </p:nvPr>
        </p:nvSpPr>
        <p:spPr/>
        <p:txBody>
          <a:bodyPr/>
          <a:lstStyle>
            <a:lvl1pPr>
              <a:defRPr/>
            </a:lvl1pPr>
          </a:lstStyle>
          <a:p>
            <a:pPr>
              <a:defRPr/>
            </a:pPr>
            <a:fld id="{29F3FDDF-DB3A-404C-BCC4-EDAC053B281B}" type="datetimeFigureOut">
              <a:rPr lang="es-CO"/>
              <a:pPr>
                <a:defRPr/>
              </a:pPr>
              <a:t>13/12/2014</a:t>
            </a:fld>
            <a:endParaRPr lang="es-CO"/>
          </a:p>
        </p:txBody>
      </p:sp>
      <p:sp>
        <p:nvSpPr>
          <p:cNvPr id="6" name="4 Marcador de pie de página"/>
          <p:cNvSpPr>
            <a:spLocks noGrp="1"/>
          </p:cNvSpPr>
          <p:nvPr>
            <p:ph type="ftr" sz="quarter" idx="11"/>
          </p:nvPr>
        </p:nvSpPr>
        <p:spPr/>
        <p:txBody>
          <a:bodyPr/>
          <a:lstStyle>
            <a:lvl1pPr>
              <a:defRPr/>
            </a:lvl1pPr>
          </a:lstStyle>
          <a:p>
            <a:pPr>
              <a:defRPr/>
            </a:pPr>
            <a:endParaRPr lang="es-CO"/>
          </a:p>
        </p:txBody>
      </p:sp>
      <p:sp>
        <p:nvSpPr>
          <p:cNvPr id="7" name="5 Marcador de número de diapositiva"/>
          <p:cNvSpPr>
            <a:spLocks noGrp="1"/>
          </p:cNvSpPr>
          <p:nvPr>
            <p:ph type="sldNum" sz="quarter" idx="12"/>
          </p:nvPr>
        </p:nvSpPr>
        <p:spPr/>
        <p:txBody>
          <a:bodyPr/>
          <a:lstStyle>
            <a:lvl1pPr>
              <a:defRPr/>
            </a:lvl1pPr>
          </a:lstStyle>
          <a:p>
            <a:pPr>
              <a:defRPr/>
            </a:pPr>
            <a:fld id="{AE5CB16B-BDA1-4FCD-9152-16183D9C6EA2}" type="slidenum">
              <a:rPr lang="es-CO" altLang="es-CO"/>
              <a:pPr>
                <a:defRPr/>
              </a:pPr>
              <a:t>‹Nº›</a:t>
            </a:fld>
            <a:endParaRPr lang="es-CO" altLang="es-CO"/>
          </a:p>
        </p:txBody>
      </p:sp>
    </p:spTree>
    <p:extLst>
      <p:ext uri="{BB962C8B-B14F-4D97-AF65-F5344CB8AC3E}">
        <p14:creationId xmlns:p14="http://schemas.microsoft.com/office/powerpoint/2010/main" val="2190785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3 Marcador de fecha"/>
          <p:cNvSpPr>
            <a:spLocks noGrp="1"/>
          </p:cNvSpPr>
          <p:nvPr>
            <p:ph type="dt" sz="half" idx="10"/>
          </p:nvPr>
        </p:nvSpPr>
        <p:spPr/>
        <p:txBody>
          <a:bodyPr/>
          <a:lstStyle>
            <a:lvl1pPr>
              <a:defRPr/>
            </a:lvl1pPr>
          </a:lstStyle>
          <a:p>
            <a:pPr>
              <a:defRPr/>
            </a:pPr>
            <a:fld id="{CEA646FC-BFAC-41B1-91B6-6DB9B4ED5C6D}" type="datetimeFigureOut">
              <a:rPr lang="es-CO"/>
              <a:pPr>
                <a:defRPr/>
              </a:pPr>
              <a:t>13/12/2014</a:t>
            </a:fld>
            <a:endParaRPr lang="es-CO"/>
          </a:p>
        </p:txBody>
      </p:sp>
      <p:sp>
        <p:nvSpPr>
          <p:cNvPr id="8" name="4 Marcador de pie de página"/>
          <p:cNvSpPr>
            <a:spLocks noGrp="1"/>
          </p:cNvSpPr>
          <p:nvPr>
            <p:ph type="ftr" sz="quarter" idx="11"/>
          </p:nvPr>
        </p:nvSpPr>
        <p:spPr/>
        <p:txBody>
          <a:bodyPr/>
          <a:lstStyle>
            <a:lvl1pPr>
              <a:defRPr/>
            </a:lvl1pPr>
          </a:lstStyle>
          <a:p>
            <a:pPr>
              <a:defRPr/>
            </a:pPr>
            <a:endParaRPr lang="es-CO"/>
          </a:p>
        </p:txBody>
      </p:sp>
      <p:sp>
        <p:nvSpPr>
          <p:cNvPr id="9" name="5 Marcador de número de diapositiva"/>
          <p:cNvSpPr>
            <a:spLocks noGrp="1"/>
          </p:cNvSpPr>
          <p:nvPr>
            <p:ph type="sldNum" sz="quarter" idx="12"/>
          </p:nvPr>
        </p:nvSpPr>
        <p:spPr/>
        <p:txBody>
          <a:bodyPr/>
          <a:lstStyle>
            <a:lvl1pPr>
              <a:defRPr/>
            </a:lvl1pPr>
          </a:lstStyle>
          <a:p>
            <a:pPr>
              <a:defRPr/>
            </a:pPr>
            <a:fld id="{82A2306C-0071-4640-AE15-A5E4699187CF}" type="slidenum">
              <a:rPr lang="es-CO" altLang="es-CO"/>
              <a:pPr>
                <a:defRPr/>
              </a:pPr>
              <a:t>‹Nº›</a:t>
            </a:fld>
            <a:endParaRPr lang="es-CO" altLang="es-CO"/>
          </a:p>
        </p:txBody>
      </p:sp>
    </p:spTree>
    <p:extLst>
      <p:ext uri="{BB962C8B-B14F-4D97-AF65-F5344CB8AC3E}">
        <p14:creationId xmlns:p14="http://schemas.microsoft.com/office/powerpoint/2010/main" val="2463382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3 Marcador de fecha"/>
          <p:cNvSpPr>
            <a:spLocks noGrp="1"/>
          </p:cNvSpPr>
          <p:nvPr>
            <p:ph type="dt" sz="half" idx="10"/>
          </p:nvPr>
        </p:nvSpPr>
        <p:spPr/>
        <p:txBody>
          <a:bodyPr/>
          <a:lstStyle>
            <a:lvl1pPr>
              <a:defRPr/>
            </a:lvl1pPr>
          </a:lstStyle>
          <a:p>
            <a:pPr>
              <a:defRPr/>
            </a:pPr>
            <a:fld id="{86ED778F-C2E5-4DC6-B0DF-8F11D9545270}" type="datetimeFigureOut">
              <a:rPr lang="es-CO"/>
              <a:pPr>
                <a:defRPr/>
              </a:pPr>
              <a:t>13/12/2014</a:t>
            </a:fld>
            <a:endParaRPr lang="es-CO"/>
          </a:p>
        </p:txBody>
      </p:sp>
      <p:sp>
        <p:nvSpPr>
          <p:cNvPr id="4" name="4 Marcador de pie de página"/>
          <p:cNvSpPr>
            <a:spLocks noGrp="1"/>
          </p:cNvSpPr>
          <p:nvPr>
            <p:ph type="ftr" sz="quarter" idx="11"/>
          </p:nvPr>
        </p:nvSpPr>
        <p:spPr/>
        <p:txBody>
          <a:bodyPr/>
          <a:lstStyle>
            <a:lvl1pPr>
              <a:defRPr/>
            </a:lvl1pPr>
          </a:lstStyle>
          <a:p>
            <a:pPr>
              <a:defRPr/>
            </a:pPr>
            <a:endParaRPr lang="es-CO"/>
          </a:p>
        </p:txBody>
      </p:sp>
      <p:sp>
        <p:nvSpPr>
          <p:cNvPr id="5" name="5 Marcador de número de diapositiva"/>
          <p:cNvSpPr>
            <a:spLocks noGrp="1"/>
          </p:cNvSpPr>
          <p:nvPr>
            <p:ph type="sldNum" sz="quarter" idx="12"/>
          </p:nvPr>
        </p:nvSpPr>
        <p:spPr/>
        <p:txBody>
          <a:bodyPr/>
          <a:lstStyle>
            <a:lvl1pPr>
              <a:defRPr/>
            </a:lvl1pPr>
          </a:lstStyle>
          <a:p>
            <a:pPr>
              <a:defRPr/>
            </a:pPr>
            <a:fld id="{05E9B206-8692-47B4-8391-94190E456677}" type="slidenum">
              <a:rPr lang="es-CO" altLang="es-CO"/>
              <a:pPr>
                <a:defRPr/>
              </a:pPr>
              <a:t>‹Nº›</a:t>
            </a:fld>
            <a:endParaRPr lang="es-CO" altLang="es-CO"/>
          </a:p>
        </p:txBody>
      </p:sp>
    </p:spTree>
    <p:extLst>
      <p:ext uri="{BB962C8B-B14F-4D97-AF65-F5344CB8AC3E}">
        <p14:creationId xmlns:p14="http://schemas.microsoft.com/office/powerpoint/2010/main" val="3469524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56648322-97DA-4780-B395-0F1940559551}" type="datetimeFigureOut">
              <a:rPr lang="es-CO"/>
              <a:pPr>
                <a:defRPr/>
              </a:pPr>
              <a:t>13/12/2014</a:t>
            </a:fld>
            <a:endParaRPr lang="es-CO"/>
          </a:p>
        </p:txBody>
      </p:sp>
      <p:sp>
        <p:nvSpPr>
          <p:cNvPr id="3" name="4 Marcador de pie de página"/>
          <p:cNvSpPr>
            <a:spLocks noGrp="1"/>
          </p:cNvSpPr>
          <p:nvPr>
            <p:ph type="ftr" sz="quarter" idx="11"/>
          </p:nvPr>
        </p:nvSpPr>
        <p:spPr/>
        <p:txBody>
          <a:bodyPr/>
          <a:lstStyle>
            <a:lvl1pPr>
              <a:defRPr/>
            </a:lvl1pPr>
          </a:lstStyle>
          <a:p>
            <a:pPr>
              <a:defRPr/>
            </a:pPr>
            <a:endParaRPr lang="es-CO"/>
          </a:p>
        </p:txBody>
      </p:sp>
      <p:sp>
        <p:nvSpPr>
          <p:cNvPr id="4" name="5 Marcador de número de diapositiva"/>
          <p:cNvSpPr>
            <a:spLocks noGrp="1"/>
          </p:cNvSpPr>
          <p:nvPr>
            <p:ph type="sldNum" sz="quarter" idx="12"/>
          </p:nvPr>
        </p:nvSpPr>
        <p:spPr/>
        <p:txBody>
          <a:bodyPr/>
          <a:lstStyle>
            <a:lvl1pPr>
              <a:defRPr/>
            </a:lvl1pPr>
          </a:lstStyle>
          <a:p>
            <a:pPr>
              <a:defRPr/>
            </a:pPr>
            <a:fld id="{17B0FE1F-5514-4AA3-9DC3-34C68A5F6EA6}" type="slidenum">
              <a:rPr lang="es-CO" altLang="es-CO"/>
              <a:pPr>
                <a:defRPr/>
              </a:pPr>
              <a:t>‹Nº›</a:t>
            </a:fld>
            <a:endParaRPr lang="es-CO" altLang="es-CO"/>
          </a:p>
        </p:txBody>
      </p:sp>
    </p:spTree>
    <p:extLst>
      <p:ext uri="{BB962C8B-B14F-4D97-AF65-F5344CB8AC3E}">
        <p14:creationId xmlns:p14="http://schemas.microsoft.com/office/powerpoint/2010/main" val="3836524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D4DD72C7-70DB-4140-A1F2-D208BDD849F3}" type="datetimeFigureOut">
              <a:rPr lang="es-CO"/>
              <a:pPr>
                <a:defRPr/>
              </a:pPr>
              <a:t>13/12/2014</a:t>
            </a:fld>
            <a:endParaRPr lang="es-CO"/>
          </a:p>
        </p:txBody>
      </p:sp>
      <p:sp>
        <p:nvSpPr>
          <p:cNvPr id="6" name="4 Marcador de pie de página"/>
          <p:cNvSpPr>
            <a:spLocks noGrp="1"/>
          </p:cNvSpPr>
          <p:nvPr>
            <p:ph type="ftr" sz="quarter" idx="11"/>
          </p:nvPr>
        </p:nvSpPr>
        <p:spPr/>
        <p:txBody>
          <a:bodyPr/>
          <a:lstStyle>
            <a:lvl1pPr>
              <a:defRPr/>
            </a:lvl1pPr>
          </a:lstStyle>
          <a:p>
            <a:pPr>
              <a:defRPr/>
            </a:pPr>
            <a:endParaRPr lang="es-CO"/>
          </a:p>
        </p:txBody>
      </p:sp>
      <p:sp>
        <p:nvSpPr>
          <p:cNvPr id="7" name="5 Marcador de número de diapositiva"/>
          <p:cNvSpPr>
            <a:spLocks noGrp="1"/>
          </p:cNvSpPr>
          <p:nvPr>
            <p:ph type="sldNum" sz="quarter" idx="12"/>
          </p:nvPr>
        </p:nvSpPr>
        <p:spPr/>
        <p:txBody>
          <a:bodyPr/>
          <a:lstStyle>
            <a:lvl1pPr>
              <a:defRPr/>
            </a:lvl1pPr>
          </a:lstStyle>
          <a:p>
            <a:pPr>
              <a:defRPr/>
            </a:pPr>
            <a:fld id="{4AA24513-046C-44BB-99E4-A28147FA4FC9}" type="slidenum">
              <a:rPr lang="es-CO" altLang="es-CO"/>
              <a:pPr>
                <a:defRPr/>
              </a:pPr>
              <a:t>‹Nº›</a:t>
            </a:fld>
            <a:endParaRPr lang="es-CO" altLang="es-CO"/>
          </a:p>
        </p:txBody>
      </p:sp>
    </p:spTree>
    <p:extLst>
      <p:ext uri="{BB962C8B-B14F-4D97-AF65-F5344CB8AC3E}">
        <p14:creationId xmlns:p14="http://schemas.microsoft.com/office/powerpoint/2010/main" val="1870211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D5C4D5A1-BB75-439D-B818-CFECC2FEB788}" type="datetimeFigureOut">
              <a:rPr lang="es-CO"/>
              <a:pPr>
                <a:defRPr/>
              </a:pPr>
              <a:t>13/12/2014</a:t>
            </a:fld>
            <a:endParaRPr lang="es-CO"/>
          </a:p>
        </p:txBody>
      </p:sp>
      <p:sp>
        <p:nvSpPr>
          <p:cNvPr id="6" name="4 Marcador de pie de página"/>
          <p:cNvSpPr>
            <a:spLocks noGrp="1"/>
          </p:cNvSpPr>
          <p:nvPr>
            <p:ph type="ftr" sz="quarter" idx="11"/>
          </p:nvPr>
        </p:nvSpPr>
        <p:spPr/>
        <p:txBody>
          <a:bodyPr/>
          <a:lstStyle>
            <a:lvl1pPr>
              <a:defRPr/>
            </a:lvl1pPr>
          </a:lstStyle>
          <a:p>
            <a:pPr>
              <a:defRPr/>
            </a:pPr>
            <a:endParaRPr lang="es-CO"/>
          </a:p>
        </p:txBody>
      </p:sp>
      <p:sp>
        <p:nvSpPr>
          <p:cNvPr id="7" name="5 Marcador de número de diapositiva"/>
          <p:cNvSpPr>
            <a:spLocks noGrp="1"/>
          </p:cNvSpPr>
          <p:nvPr>
            <p:ph type="sldNum" sz="quarter" idx="12"/>
          </p:nvPr>
        </p:nvSpPr>
        <p:spPr/>
        <p:txBody>
          <a:bodyPr/>
          <a:lstStyle>
            <a:lvl1pPr>
              <a:defRPr/>
            </a:lvl1pPr>
          </a:lstStyle>
          <a:p>
            <a:pPr>
              <a:defRPr/>
            </a:pPr>
            <a:fld id="{8DBF3050-7AC2-4CF9-AF8B-AABE6188EFEC}" type="slidenum">
              <a:rPr lang="es-CO" altLang="es-CO"/>
              <a:pPr>
                <a:defRPr/>
              </a:pPr>
              <a:t>‹Nº›</a:t>
            </a:fld>
            <a:endParaRPr lang="es-CO" altLang="es-CO"/>
          </a:p>
        </p:txBody>
      </p:sp>
    </p:spTree>
    <p:extLst>
      <p:ext uri="{BB962C8B-B14F-4D97-AF65-F5344CB8AC3E}">
        <p14:creationId xmlns:p14="http://schemas.microsoft.com/office/powerpoint/2010/main" val="287702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smtClean="0"/>
              <a:t>Haga clic para modificar el estilo de título del patrón</a:t>
            </a:r>
            <a:endParaRPr lang="es-CO" altLang="es-CO" smtClean="0"/>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smtClean="0"/>
              <a:t>Haga clic para modificar el estilo de texto del patrón</a:t>
            </a:r>
          </a:p>
          <a:p>
            <a:pPr lvl="1"/>
            <a:r>
              <a:rPr lang="es-ES" altLang="es-CO" smtClean="0"/>
              <a:t>Segundo nivel</a:t>
            </a:r>
          </a:p>
          <a:p>
            <a:pPr lvl="2"/>
            <a:r>
              <a:rPr lang="es-ES" altLang="es-CO" smtClean="0"/>
              <a:t>Tercer nivel</a:t>
            </a:r>
          </a:p>
          <a:p>
            <a:pPr lvl="3"/>
            <a:r>
              <a:rPr lang="es-ES" altLang="es-CO" smtClean="0"/>
              <a:t>Cuarto nivel</a:t>
            </a:r>
          </a:p>
          <a:p>
            <a:pPr lvl="4"/>
            <a:r>
              <a:rPr lang="es-ES" altLang="es-CO" smtClean="0"/>
              <a:t>Quinto nivel</a:t>
            </a:r>
            <a:endParaRPr lang="es-CO" altLang="es-CO"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2C88797-F962-4454-A6E0-8D32AA05B97E}" type="datetimeFigureOut">
              <a:rPr lang="es-CO"/>
              <a:pPr>
                <a:defRPr/>
              </a:pPr>
              <a:t>13/12/2014</a:t>
            </a:fld>
            <a:endParaRPr lang="es-C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s-CO"/>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D032265C-CF93-4038-8099-CEDAEF94B390}" type="slidenum">
              <a:rPr lang="es-CO" altLang="es-CO"/>
              <a:pPr>
                <a:defRPr/>
              </a:pPr>
              <a:t>‹Nº›</a:t>
            </a:fld>
            <a:endParaRPr lang="es-CO" altLang="es-C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9.xml"/><Relationship Id="rId7"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video" Target="file:///G:\AUDIOS%20RENDICION%20DE%20CUENTAS%202014\celebra%20la%20musica%20VID_20141122_183252245.mp4" TargetMode="Externa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2.jpeg"/><Relationship Id="rId9" Type="http://schemas.openxmlformats.org/officeDocument/2006/relationships/image" Target="../media/image47.emf"/></Relationships>
</file>

<file path=ppt/slides/_rels/slide11.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eg"/><Relationship Id="rId3" Type="http://schemas.openxmlformats.org/officeDocument/2006/relationships/image" Target="../media/image2.jpe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2.jpeg"/><Relationship Id="rId7" Type="http://schemas.openxmlformats.org/officeDocument/2006/relationships/image" Target="../media/image65.jpeg"/><Relationship Id="rId12" Type="http://schemas.openxmlformats.org/officeDocument/2006/relationships/image" Target="../media/image70.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image" Target="../media/image69.jpg"/><Relationship Id="rId5" Type="http://schemas.openxmlformats.org/officeDocument/2006/relationships/image" Target="../media/image63.jpe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s>
</file>

<file path=ppt/slides/_rels/slide14.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2.jpeg"/><Relationship Id="rId7"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g"/><Relationship Id="rId9" Type="http://schemas.openxmlformats.org/officeDocument/2006/relationships/image" Target="../media/image76.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16.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notesSlide" Target="../notesSlides/notesSlide15.xml"/><Relationship Id="rId7"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video" Target="file:///G:\AUDIOS%20RENDICION%20DE%20CUENTAS%202014\Clip%20%2353.mov" TargetMode="External"/><Relationship Id="rId6" Type="http://schemas.openxmlformats.org/officeDocument/2006/relationships/image" Target="../media/image81.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2.jpeg"/><Relationship Id="rId9" Type="http://schemas.openxmlformats.org/officeDocument/2006/relationships/image" Target="../media/image84.png"/></Relationships>
</file>

<file path=ppt/slides/_rels/slide1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slideLayout" Target="../slideLayouts/slideLayout2.xml"/><Relationship Id="rId7" Type="http://schemas.openxmlformats.org/officeDocument/2006/relationships/image" Target="../media/image87.jpeg"/><Relationship Id="rId2" Type="http://schemas.openxmlformats.org/officeDocument/2006/relationships/video" Target="file:///G:\AUDIOS%20RENDICION%20DE%20CUENTAS%202014\Clip%20%23112.mov" TargetMode="External"/><Relationship Id="rId1" Type="http://schemas.openxmlformats.org/officeDocument/2006/relationships/video" Target="file:///G:\AUDIOS%20RENDICION%20DE%20CUENTAS%202014\Clip%20%2315.mov" TargetMode="External"/><Relationship Id="rId6" Type="http://schemas.openxmlformats.org/officeDocument/2006/relationships/image" Target="../media/image86.png"/><Relationship Id="rId5" Type="http://schemas.openxmlformats.org/officeDocument/2006/relationships/image" Target="../media/image2.jpeg"/><Relationship Id="rId10" Type="http://schemas.openxmlformats.org/officeDocument/2006/relationships/image" Target="../media/image90.jpeg"/><Relationship Id="rId4" Type="http://schemas.openxmlformats.org/officeDocument/2006/relationships/notesSlide" Target="../notesSlides/notesSlide16.xml"/><Relationship Id="rId9" Type="http://schemas.openxmlformats.org/officeDocument/2006/relationships/image" Target="../media/image89.jpeg"/></Relationships>
</file>

<file path=ppt/slides/_rels/slide18.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notesSlide" Target="../notesSlides/notesSlide17.xml"/><Relationship Id="rId7"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video" Target="file:///G:\AUDIOS%20RENDICION%20DE%20CUENTAS%202014\Clip%20%23102.mov" TargetMode="Externa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2.jpeg"/><Relationship Id="rId9" Type="http://schemas.openxmlformats.org/officeDocument/2006/relationships/image" Target="../media/image95.jpe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2.xml"/><Relationship Id="rId7" Type="http://schemas.openxmlformats.org/officeDocument/2006/relationships/image" Target="../media/image96.wmf"/><Relationship Id="rId2" Type="http://schemas.openxmlformats.org/officeDocument/2006/relationships/video" Target="file:///G:\AUDIOS%20RENDICION%20DE%20CUENTAS%202014\3%20saberes%20VID-20141213-WA000.mp4" TargetMode="Externa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99.png"/><Relationship Id="rId5" Type="http://schemas.openxmlformats.org/officeDocument/2006/relationships/image" Target="../media/image2.jpeg"/><Relationship Id="rId10" Type="http://schemas.openxmlformats.org/officeDocument/2006/relationships/image" Target="../media/image98.emf"/><Relationship Id="rId4" Type="http://schemas.openxmlformats.org/officeDocument/2006/relationships/notesSlide" Target="../notesSlides/notesSlide18.xml"/><Relationship Id="rId9" Type="http://schemas.openxmlformats.org/officeDocument/2006/relationships/image" Target="../media/image97.wm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05.png"/><Relationship Id="rId3" Type="http://schemas.openxmlformats.org/officeDocument/2006/relationships/slideLayout" Target="../slideLayouts/slideLayout2.xml"/><Relationship Id="rId7" Type="http://schemas.openxmlformats.org/officeDocument/2006/relationships/image" Target="../media/image100.wmf"/><Relationship Id="rId12" Type="http://schemas.openxmlformats.org/officeDocument/2006/relationships/image" Target="../media/image104.emf"/><Relationship Id="rId2" Type="http://schemas.openxmlformats.org/officeDocument/2006/relationships/video" Target="file:///G:\AUDIOS%20RENDICION%20DE%20CUENTAS%202014\native%20film%20VID-20141213-WA002.mp4" TargetMode="Externa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03.emf"/><Relationship Id="rId5" Type="http://schemas.openxmlformats.org/officeDocument/2006/relationships/image" Target="../media/image2.jpeg"/><Relationship Id="rId10" Type="http://schemas.openxmlformats.org/officeDocument/2006/relationships/image" Target="../media/image102.emf"/><Relationship Id="rId4" Type="http://schemas.openxmlformats.org/officeDocument/2006/relationships/notesSlide" Target="../notesSlides/notesSlide19.xml"/><Relationship Id="rId9" Type="http://schemas.openxmlformats.org/officeDocument/2006/relationships/image" Target="../media/image101.wmf"/></Relationships>
</file>

<file path=ppt/slides/_rels/slide21.xml.rels><?xml version="1.0" encoding="UTF-8" standalone="yes"?>
<Relationships xmlns="http://schemas.openxmlformats.org/package/2006/relationships"><Relationship Id="rId8" Type="http://schemas.openxmlformats.org/officeDocument/2006/relationships/image" Target="../media/image107.wmf"/><Relationship Id="rId3" Type="http://schemas.openxmlformats.org/officeDocument/2006/relationships/notesSlide" Target="../notesSlides/notesSlide20.xml"/><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06.wmf"/><Relationship Id="rId11" Type="http://schemas.openxmlformats.org/officeDocument/2006/relationships/image" Target="../media/image110.jpeg"/><Relationship Id="rId5" Type="http://schemas.openxmlformats.org/officeDocument/2006/relationships/oleObject" Target="../embeddings/oleObject5.bin"/><Relationship Id="rId10" Type="http://schemas.openxmlformats.org/officeDocument/2006/relationships/image" Target="../media/image109.jpeg"/><Relationship Id="rId4" Type="http://schemas.openxmlformats.org/officeDocument/2006/relationships/image" Target="../media/image2.jpeg"/><Relationship Id="rId9" Type="http://schemas.openxmlformats.org/officeDocument/2006/relationships/image" Target="../media/image108.jpeg"/></Relationships>
</file>

<file path=ppt/slides/_rels/slide22.xml.rels><?xml version="1.0" encoding="UTF-8" standalone="yes"?>
<Relationships xmlns="http://schemas.openxmlformats.org/package/2006/relationships"><Relationship Id="rId8" Type="http://schemas.openxmlformats.org/officeDocument/2006/relationships/image" Target="../media/image115.jpeg"/><Relationship Id="rId13" Type="http://schemas.openxmlformats.org/officeDocument/2006/relationships/image" Target="../media/image120.jpeg"/><Relationship Id="rId3" Type="http://schemas.openxmlformats.org/officeDocument/2006/relationships/image" Target="../media/image2.jpeg"/><Relationship Id="rId7" Type="http://schemas.openxmlformats.org/officeDocument/2006/relationships/image" Target="../media/image114.jpeg"/><Relationship Id="rId12" Type="http://schemas.openxmlformats.org/officeDocument/2006/relationships/image" Target="../media/image119.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3.jpeg"/><Relationship Id="rId11" Type="http://schemas.openxmlformats.org/officeDocument/2006/relationships/image" Target="../media/image118.jpeg"/><Relationship Id="rId5" Type="http://schemas.openxmlformats.org/officeDocument/2006/relationships/image" Target="../media/image112.jpeg"/><Relationship Id="rId10" Type="http://schemas.openxmlformats.org/officeDocument/2006/relationships/image" Target="../media/image117.jpeg"/><Relationship Id="rId4" Type="http://schemas.openxmlformats.org/officeDocument/2006/relationships/image" Target="../media/image111.jpeg"/><Relationship Id="rId9" Type="http://schemas.openxmlformats.org/officeDocument/2006/relationships/image" Target="../media/image116.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3.jpg"/><Relationship Id="rId5" Type="http://schemas.openxmlformats.org/officeDocument/2006/relationships/image" Target="../media/image122.emf"/><Relationship Id="rId4" Type="http://schemas.openxmlformats.org/officeDocument/2006/relationships/image" Target="../media/image121.png"/></Relationships>
</file>

<file path=ppt/slides/_rels/slide24.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2.jpeg"/><Relationship Id="rId7" Type="http://schemas.openxmlformats.org/officeDocument/2006/relationships/image" Target="../media/image12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25.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2.jpeg"/><Relationship Id="rId7" Type="http://schemas.openxmlformats.org/officeDocument/2006/relationships/image" Target="../media/image13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jpeg"/><Relationship Id="rId4" Type="http://schemas.openxmlformats.org/officeDocument/2006/relationships/image" Target="../media/image129.jpeg"/><Relationship Id="rId9" Type="http://schemas.openxmlformats.org/officeDocument/2006/relationships/image" Target="../media/image134.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38.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37.emf"/><Relationship Id="rId5" Type="http://schemas.openxmlformats.org/officeDocument/2006/relationships/image" Target="../media/image136.jpg"/><Relationship Id="rId4" Type="http://schemas.openxmlformats.org/officeDocument/2006/relationships/image" Target="../media/image135.jp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2.xml"/><Relationship Id="rId7"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file:///G:\AUDIOS%20RENDICION%20DE%20CUENTAS%202014\clic%202.mp4" TargetMode="Externa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2.jpe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jpe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4.xml"/><Relationship Id="rId7"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file:///G:\AUDIOS%20RENDICION%20DE%20CUENTAS%202014\papayera%20en%20el%20parque.mp4" TargetMode="Externa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2.jpe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jpe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notesSlide" Target="../notesSlides/notesSlide6.xml"/><Relationship Id="rId7"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ideo" Target="file:///G:\AUDIOS%20RENDICION%20DE%20CUENTAS%202014\Minec2015%20-%20seminario%20de%20fortalecimiento%20(SHORT).mp4" TargetMode="Externa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2.jpeg"/><Relationship Id="rId7"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5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1 Título"/>
          <p:cNvSpPr>
            <a:spLocks noGrp="1"/>
          </p:cNvSpPr>
          <p:nvPr>
            <p:ph type="ctrTitle"/>
          </p:nvPr>
        </p:nvSpPr>
        <p:spPr>
          <a:xfrm>
            <a:off x="4211638" y="4149725"/>
            <a:ext cx="3868737" cy="2374900"/>
          </a:xfrm>
        </p:spPr>
        <p:txBody>
          <a:bodyPr/>
          <a:lstStyle/>
          <a:p>
            <a:pPr eaLnBrk="1" hangingPunct="1"/>
            <a:r>
              <a:rPr lang="es-CO" altLang="es-CO" sz="3600" smtClean="0">
                <a:solidFill>
                  <a:schemeClr val="bg1"/>
                </a:solidFill>
                <a:latin typeface="Arial" panose="020B0604020202020204" pitchFamily="34" charset="0"/>
                <a:cs typeface="Arial" panose="020B0604020202020204" pitchFamily="34" charset="0"/>
              </a:rPr>
              <a:t>INFORME</a:t>
            </a:r>
            <a:r>
              <a:rPr lang="es-CO" altLang="es-CO" smtClean="0">
                <a:solidFill>
                  <a:schemeClr val="bg1"/>
                </a:solidFill>
              </a:rPr>
              <a:t/>
            </a:r>
            <a:br>
              <a:rPr lang="es-CO" altLang="es-CO" smtClean="0">
                <a:solidFill>
                  <a:schemeClr val="bg1"/>
                </a:solidFill>
              </a:rPr>
            </a:br>
            <a:r>
              <a:rPr lang="es-CO" altLang="es-CO" sz="2800" smtClean="0">
                <a:solidFill>
                  <a:schemeClr val="bg1"/>
                </a:solidFill>
                <a:latin typeface="Arial" panose="020B0604020202020204" pitchFamily="34" charset="0"/>
                <a:cs typeface="Arial" panose="020B0604020202020204" pitchFamily="34" charset="0"/>
              </a:rPr>
              <a:t>Secretaría de</a:t>
            </a:r>
            <a:r>
              <a:rPr lang="es-CO" altLang="es-CO" smtClean="0">
                <a:solidFill>
                  <a:schemeClr val="bg1"/>
                </a:solidFill>
              </a:rPr>
              <a:t/>
            </a:r>
            <a:br>
              <a:rPr lang="es-CO" altLang="es-CO" smtClean="0">
                <a:solidFill>
                  <a:schemeClr val="bg1"/>
                </a:solidFill>
              </a:rPr>
            </a:br>
            <a:r>
              <a:rPr lang="es-CO" altLang="es-CO" sz="3800" smtClean="0">
                <a:solidFill>
                  <a:schemeClr val="bg1"/>
                </a:solidFill>
                <a:latin typeface="Arial Black" panose="020B0A04020102020204" pitchFamily="34" charset="0"/>
              </a:rPr>
              <a:t>CULTURA</a:t>
            </a:r>
            <a:br>
              <a:rPr lang="es-CO" altLang="es-CO" sz="3800" smtClean="0">
                <a:solidFill>
                  <a:schemeClr val="bg1"/>
                </a:solidFill>
                <a:latin typeface="Arial Black" panose="020B0A04020102020204" pitchFamily="34" charset="0"/>
              </a:rPr>
            </a:br>
            <a:r>
              <a:rPr lang="es-CO" altLang="es-CO" sz="3800" smtClean="0">
                <a:solidFill>
                  <a:schemeClr val="bg1"/>
                </a:solidFill>
                <a:latin typeface="Arial Black" panose="020B0A04020102020204" pitchFamily="34" charset="0"/>
              </a:rPr>
              <a:t>2014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3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25" y="0"/>
            <a:ext cx="91662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4 CuadroTexto"/>
          <p:cNvSpPr txBox="1">
            <a:spLocks noChangeArrowheads="1"/>
          </p:cNvSpPr>
          <p:nvPr/>
        </p:nvSpPr>
        <p:spPr bwMode="auto">
          <a:xfrm>
            <a:off x="6351" y="836613"/>
            <a:ext cx="1973362" cy="6155531"/>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O" altLang="es-CO" dirty="0"/>
              <a:t>Proyectos</a:t>
            </a:r>
            <a:r>
              <a:rPr lang="es-CO" altLang="es-CO" sz="3600" dirty="0"/>
              <a:t> </a:t>
            </a:r>
            <a:r>
              <a:rPr lang="es-CO" altLang="es-CO" dirty="0"/>
              <a:t>culturales</a:t>
            </a:r>
            <a:r>
              <a:rPr lang="es-CO" altLang="es-CO" sz="4400" dirty="0"/>
              <a:t> </a:t>
            </a:r>
            <a:r>
              <a:rPr lang="es-CO" altLang="es-CO" dirty="0"/>
              <a:t>para </a:t>
            </a:r>
            <a:r>
              <a:rPr lang="es-CO" altLang="es-CO" dirty="0" smtClean="0"/>
              <a:t>la</a:t>
            </a:r>
          </a:p>
          <a:p>
            <a:pPr algn="ctr" eaLnBrk="1" hangingPunct="1">
              <a:spcBef>
                <a:spcPct val="0"/>
              </a:spcBef>
              <a:buFontTx/>
              <a:buNone/>
            </a:pPr>
            <a:endParaRPr lang="es-CO" altLang="es-CO" sz="1800" dirty="0"/>
          </a:p>
          <a:p>
            <a:pPr algn="ctr" eaLnBrk="1" hangingPunct="1">
              <a:spcBef>
                <a:spcPct val="0"/>
              </a:spcBef>
              <a:buFontTx/>
              <a:buNone/>
            </a:pPr>
            <a:endParaRPr lang="es-CO" altLang="es-CO" sz="1000" dirty="0"/>
          </a:p>
          <a:p>
            <a:pPr algn="ctr" eaLnBrk="1" hangingPunct="1">
              <a:spcBef>
                <a:spcPct val="0"/>
              </a:spcBef>
              <a:buFontTx/>
              <a:buNone/>
            </a:pPr>
            <a:r>
              <a:rPr lang="es-CO" altLang="es-CO" sz="1800" dirty="0">
                <a:solidFill>
                  <a:srgbClr val="FF0000"/>
                </a:solidFill>
                <a:latin typeface="Arial Black" panose="020B0A04020102020204" pitchFamily="34" charset="0"/>
              </a:rPr>
              <a:t>Preservación</a:t>
            </a:r>
            <a:r>
              <a:rPr lang="es-CO" altLang="es-CO" sz="2400" dirty="0">
                <a:solidFill>
                  <a:srgbClr val="FF0000"/>
                </a:solidFill>
                <a:latin typeface="Arial Black" panose="020B0A04020102020204" pitchFamily="34" charset="0"/>
              </a:rPr>
              <a:t> </a:t>
            </a:r>
            <a:r>
              <a:rPr lang="es-CO" altLang="es-CO" sz="2000" dirty="0">
                <a:solidFill>
                  <a:srgbClr val="FF0000"/>
                </a:solidFill>
                <a:latin typeface="Arial Black" panose="020B0A04020102020204" pitchFamily="34" charset="0"/>
              </a:rPr>
              <a:t>Apropiación</a:t>
            </a:r>
            <a:r>
              <a:rPr lang="es-CO" altLang="es-CO" sz="2400" dirty="0">
                <a:solidFill>
                  <a:srgbClr val="FF0000"/>
                </a:solidFill>
                <a:latin typeface="Arial Black" panose="020B0A04020102020204" pitchFamily="34" charset="0"/>
              </a:rPr>
              <a:t> </a:t>
            </a:r>
            <a:r>
              <a:rPr lang="es-CO" altLang="es-CO" sz="3600" dirty="0" smtClean="0"/>
              <a:t>del</a:t>
            </a:r>
            <a:endParaRPr lang="es-CO" altLang="es-CO" sz="2400" dirty="0" smtClean="0"/>
          </a:p>
          <a:p>
            <a:pPr algn="ctr" eaLnBrk="1" hangingPunct="1">
              <a:spcBef>
                <a:spcPct val="0"/>
              </a:spcBef>
              <a:buFontTx/>
              <a:buNone/>
            </a:pPr>
            <a:r>
              <a:rPr lang="es-CO" altLang="es-CO" sz="2400" dirty="0" smtClean="0"/>
              <a:t> </a:t>
            </a:r>
          </a:p>
          <a:p>
            <a:pPr algn="ctr" eaLnBrk="1" hangingPunct="1">
              <a:spcBef>
                <a:spcPct val="0"/>
              </a:spcBef>
              <a:buFontTx/>
              <a:buNone/>
            </a:pPr>
            <a:r>
              <a:rPr lang="es-CO" altLang="es-CO" sz="2000" dirty="0" smtClean="0">
                <a:solidFill>
                  <a:srgbClr val="FF0000"/>
                </a:solidFill>
                <a:latin typeface="Arial Black" panose="020B0A04020102020204" pitchFamily="34" charset="0"/>
              </a:rPr>
              <a:t>Patrimonio</a:t>
            </a:r>
            <a:endParaRPr lang="es-CO" altLang="es-CO" sz="2000" dirty="0">
              <a:solidFill>
                <a:srgbClr val="FF0000"/>
              </a:solidFill>
              <a:latin typeface="Arial Black" panose="020B0A04020102020204" pitchFamily="34" charset="0"/>
            </a:endParaRPr>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r>
              <a:rPr lang="es-CO" altLang="es-CO" sz="4800" dirty="0"/>
              <a:t> </a:t>
            </a:r>
            <a:r>
              <a:rPr lang="es-CO" altLang="es-CO" sz="4000" b="1" dirty="0"/>
              <a:t>$650 </a:t>
            </a:r>
          </a:p>
          <a:p>
            <a:pPr algn="ctr" eaLnBrk="1" hangingPunct="1">
              <a:spcBef>
                <a:spcPct val="0"/>
              </a:spcBef>
              <a:buFontTx/>
              <a:buNone/>
            </a:pPr>
            <a:r>
              <a:rPr lang="es-CO" altLang="es-CO" sz="3600" b="1" dirty="0"/>
              <a:t>millones</a:t>
            </a:r>
          </a:p>
        </p:txBody>
      </p:sp>
      <p:pic>
        <p:nvPicPr>
          <p:cNvPr id="6153" name="Imagen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79713" y="3812469"/>
            <a:ext cx="3183678" cy="30964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Imagen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3007" y="3752928"/>
            <a:ext cx="2303289" cy="31050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Imagen 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2280" y="3737683"/>
            <a:ext cx="2108237" cy="31203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elebra la musica VID_20141122_183252245">
            <a:hlinkClick r:id="" action="ppaction://media"/>
          </p:cNvPr>
          <p:cNvPicPr>
            <a:picLocks noRot="1" noChangeAspect="1"/>
          </p:cNvPicPr>
          <p:nvPr>
            <a:videoFile r:link="rId1"/>
          </p:nvPr>
        </p:nvPicPr>
        <p:blipFill>
          <a:blip r:embed="rId8"/>
          <a:stretch>
            <a:fillRect/>
          </a:stretch>
        </p:blipFill>
        <p:spPr>
          <a:xfrm>
            <a:off x="5237817" y="819626"/>
            <a:ext cx="3906183" cy="2649314"/>
          </a:xfrm>
          <a:prstGeom prst="rect">
            <a:avLst/>
          </a:prstGeom>
        </p:spPr>
      </p:pic>
      <p:sp>
        <p:nvSpPr>
          <p:cNvPr id="23" name="CuadroTexto 22"/>
          <p:cNvSpPr txBox="1"/>
          <p:nvPr/>
        </p:nvSpPr>
        <p:spPr>
          <a:xfrm>
            <a:off x="1979713" y="3528934"/>
            <a:ext cx="7142762" cy="307777"/>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400" dirty="0" smtClean="0">
                <a:latin typeface="Arial Black" panose="020B0A04020102020204" pitchFamily="34" charset="0"/>
              </a:rPr>
              <a:t>Celebra  </a:t>
            </a:r>
            <a:r>
              <a:rPr lang="es-CO" sz="1400" dirty="0">
                <a:latin typeface="Arial Black" panose="020B0A04020102020204" pitchFamily="34" charset="0"/>
              </a:rPr>
              <a:t>LA MUSICA  y </a:t>
            </a:r>
            <a:r>
              <a:rPr lang="es-CO" sz="1400" dirty="0" smtClean="0">
                <a:latin typeface="Arial Black" panose="020B0A04020102020204" pitchFamily="34" charset="0"/>
              </a:rPr>
              <a:t>encuentro de Bandas en </a:t>
            </a:r>
            <a:r>
              <a:rPr lang="es-CO" sz="1400" dirty="0">
                <a:latin typeface="Arial Black" panose="020B0A04020102020204" pitchFamily="34" charset="0"/>
              </a:rPr>
              <a:t>PAIPA</a:t>
            </a:r>
            <a:endParaRPr lang="es-CO" sz="1600" dirty="0">
              <a:latin typeface="Arial Black" panose="020B0A04020102020204" pitchFamily="34" charset="0"/>
            </a:endParaRPr>
          </a:p>
        </p:txBody>
      </p:sp>
      <p:sp>
        <p:nvSpPr>
          <p:cNvPr id="24" name="CuadroTexto 5"/>
          <p:cNvSpPr txBox="1"/>
          <p:nvPr/>
        </p:nvSpPr>
        <p:spPr>
          <a:xfrm>
            <a:off x="5176667" y="863324"/>
            <a:ext cx="2042801" cy="338554"/>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600" dirty="0" smtClean="0">
                <a:latin typeface="Arial Black" panose="020B0A04020102020204" pitchFamily="34" charset="0"/>
              </a:rPr>
              <a:t>Videos</a:t>
            </a:r>
            <a:endParaRPr lang="es-CO" sz="1600" dirty="0">
              <a:latin typeface="Arial Black" panose="020B0A04020102020204" pitchFamily="34" charset="0"/>
            </a:endParaRPr>
          </a:p>
        </p:txBody>
      </p:sp>
      <p:pic>
        <p:nvPicPr>
          <p:cNvPr id="7" name="Imagen 6"/>
          <p:cNvPicPr>
            <a:picLocks noChangeAspect="1"/>
          </p:cNvPicPr>
          <p:nvPr/>
        </p:nvPicPr>
        <p:blipFill>
          <a:blip r:embed="rId9"/>
          <a:stretch>
            <a:fillRect/>
          </a:stretch>
        </p:blipFill>
        <p:spPr>
          <a:xfrm>
            <a:off x="1996443" y="836613"/>
            <a:ext cx="3203008" cy="260808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91662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4 CuadroTexto"/>
          <p:cNvSpPr txBox="1">
            <a:spLocks noChangeArrowheads="1"/>
          </p:cNvSpPr>
          <p:nvPr/>
        </p:nvSpPr>
        <p:spPr bwMode="auto">
          <a:xfrm>
            <a:off x="6350" y="836613"/>
            <a:ext cx="2339975" cy="600233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O" altLang="es-CO" sz="4000"/>
              <a:t>Proyectos</a:t>
            </a:r>
            <a:r>
              <a:rPr lang="es-CO" altLang="es-CO" sz="4400"/>
              <a:t> </a:t>
            </a:r>
            <a:r>
              <a:rPr lang="es-CO" altLang="es-CO" sz="4000"/>
              <a:t>culturales</a:t>
            </a:r>
            <a:r>
              <a:rPr lang="es-CO" altLang="es-CO" sz="4400"/>
              <a:t> para la</a:t>
            </a:r>
          </a:p>
          <a:p>
            <a:pPr algn="ctr" eaLnBrk="1" hangingPunct="1">
              <a:spcBef>
                <a:spcPct val="0"/>
              </a:spcBef>
              <a:buFontTx/>
              <a:buNone/>
            </a:pPr>
            <a:endParaRPr lang="es-CO" altLang="es-CO" sz="1000"/>
          </a:p>
          <a:p>
            <a:pPr algn="ctr" eaLnBrk="1" hangingPunct="1">
              <a:spcBef>
                <a:spcPct val="0"/>
              </a:spcBef>
              <a:buFontTx/>
              <a:buNone/>
            </a:pPr>
            <a:r>
              <a:rPr lang="es-CO" altLang="es-CO" sz="2300">
                <a:solidFill>
                  <a:srgbClr val="FF0000"/>
                </a:solidFill>
                <a:latin typeface="Arial Black" panose="020B0A04020102020204" pitchFamily="34" charset="0"/>
              </a:rPr>
              <a:t>Preservación</a:t>
            </a:r>
            <a:r>
              <a:rPr lang="es-CO" altLang="es-CO" sz="2400">
                <a:solidFill>
                  <a:srgbClr val="FF0000"/>
                </a:solidFill>
                <a:latin typeface="Arial Black" panose="020B0A04020102020204" pitchFamily="34" charset="0"/>
              </a:rPr>
              <a:t> Apropiación </a:t>
            </a:r>
            <a:r>
              <a:rPr lang="es-CO" altLang="es-CO" sz="4000"/>
              <a:t>del </a:t>
            </a:r>
            <a:r>
              <a:rPr lang="es-CO" altLang="es-CO" sz="2800">
                <a:solidFill>
                  <a:srgbClr val="FF0000"/>
                </a:solidFill>
                <a:latin typeface="Arial Black" panose="020B0A04020102020204" pitchFamily="34" charset="0"/>
              </a:rPr>
              <a:t>Patrimonio</a:t>
            </a:r>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r>
              <a:rPr lang="es-CO" altLang="es-CO" sz="4800"/>
              <a:t> </a:t>
            </a:r>
            <a:r>
              <a:rPr lang="es-CO" altLang="es-CO" sz="4000" b="1"/>
              <a:t>$650 </a:t>
            </a:r>
          </a:p>
          <a:p>
            <a:pPr algn="ctr" eaLnBrk="1" hangingPunct="1">
              <a:spcBef>
                <a:spcPct val="0"/>
              </a:spcBef>
              <a:buFontTx/>
              <a:buNone/>
            </a:pPr>
            <a:r>
              <a:rPr lang="es-CO" altLang="es-CO" sz="3600" b="1"/>
              <a:t>millones</a:t>
            </a:r>
          </a:p>
        </p:txBody>
      </p:sp>
      <p:pic>
        <p:nvPicPr>
          <p:cNvPr id="6159" name="Picture 15" descr="C:\Users\cpua\Desktop\12 oct 201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3907" y="2624057"/>
            <a:ext cx="2670680" cy="22700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4" descr="C:\Users\cpua\Desktop\12 oct 2014\PENDONM ISHA.Imagen fija03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2765618"/>
            <a:ext cx="2410438" cy="16515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60" name="Picture 16" descr="C:\Users\cpua\Desktop\12 oct 2014\6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03070" y="1169930"/>
            <a:ext cx="2670680" cy="21064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62" name="Picture 18" descr="C:\Users\cpua\Desktop\12 oct 2014\67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0031" y="828898"/>
            <a:ext cx="2627425" cy="20770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63" name="Picture 19" descr="C:\Users\cpua\Desktop\12 oct 2014\23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03135" y="828898"/>
            <a:ext cx="2069440" cy="15199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64" name="Picture 20" descr="C:\Users\cpua\Desktop\12 oct 2014\11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39326" y="2157611"/>
            <a:ext cx="2022395" cy="19579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CuadroTexto 5"/>
          <p:cNvSpPr txBox="1"/>
          <p:nvPr/>
        </p:nvSpPr>
        <p:spPr>
          <a:xfrm>
            <a:off x="2339752" y="836713"/>
            <a:ext cx="3239407" cy="338554"/>
          </a:xfrm>
          <a:prstGeom prst="rect">
            <a:avLst/>
          </a:prstGeom>
          <a:solidFill>
            <a:srgbClr val="FFCC00"/>
          </a:solidFill>
          <a:ln>
            <a:noFill/>
          </a:ln>
          <a:scene3d>
            <a:camera prst="orthographicFront"/>
            <a:lightRig rig="threePt" dir="t"/>
          </a:scene3d>
          <a:sp3d>
            <a:bevelT prst="angle"/>
          </a:sp3d>
        </p:spPr>
        <p:txBody>
          <a:bodyPr>
            <a:spAutoFit/>
          </a:bodyPr>
          <a:lstStyle/>
          <a:p>
            <a:pPr algn="ctr">
              <a:defRPr/>
            </a:pPr>
            <a:r>
              <a:rPr lang="es-CO" sz="1600" dirty="0">
                <a:latin typeface="Arial Black" panose="020B0A04020102020204" pitchFamily="34" charset="0"/>
              </a:rPr>
              <a:t>12 de OCTUBRE</a:t>
            </a:r>
          </a:p>
        </p:txBody>
      </p:sp>
      <p:pic>
        <p:nvPicPr>
          <p:cNvPr id="9219" name="Picture 3" descr="C:\Users\cpua\Desktop\12 oct 2014\8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45942" y="4614614"/>
            <a:ext cx="1721741" cy="22338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0" name="Picture 4" descr="C:\Users\cpua\Desktop\12 oct 2014\10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40946" y="4648675"/>
            <a:ext cx="1419466" cy="22093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CuadroTexto 5"/>
          <p:cNvSpPr txBox="1"/>
          <p:nvPr/>
        </p:nvSpPr>
        <p:spPr>
          <a:xfrm rot="16200000">
            <a:off x="3459049" y="5221077"/>
            <a:ext cx="2897192" cy="338554"/>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600" dirty="0">
                <a:latin typeface="Arial Black" panose="020B0A04020102020204" pitchFamily="34" charset="0"/>
              </a:rPr>
              <a:t>BILL &amp; MARY</a:t>
            </a:r>
          </a:p>
        </p:txBody>
      </p:sp>
      <p:pic>
        <p:nvPicPr>
          <p:cNvPr id="3" name="Imagen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16883" y="3918132"/>
            <a:ext cx="2611219" cy="2939868"/>
          </a:xfrm>
          <a:prstGeom prst="rect">
            <a:avLst/>
          </a:prstGeom>
          <a:ln>
            <a:noFill/>
          </a:ln>
          <a:effectLst>
            <a:softEdge rad="112500"/>
          </a:effectLst>
        </p:spPr>
      </p:pic>
      <p:pic>
        <p:nvPicPr>
          <p:cNvPr id="4" name="Imagen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20273" y="3941758"/>
            <a:ext cx="2141448" cy="2897192"/>
          </a:xfrm>
          <a:prstGeom prst="rect">
            <a:avLst/>
          </a:prstGeom>
          <a:ln>
            <a:noFill/>
          </a:ln>
          <a:effectLst>
            <a:softEdge rad="112500"/>
          </a:effectLst>
        </p:spPr>
      </p:pic>
    </p:spTree>
    <p:extLst>
      <p:ext uri="{BB962C8B-B14F-4D97-AF65-F5344CB8AC3E}">
        <p14:creationId xmlns:p14="http://schemas.microsoft.com/office/powerpoint/2010/main" val="20839198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9166225"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4 CuadroTexto"/>
          <p:cNvSpPr txBox="1">
            <a:spLocks noChangeArrowheads="1"/>
          </p:cNvSpPr>
          <p:nvPr/>
        </p:nvSpPr>
        <p:spPr bwMode="auto">
          <a:xfrm>
            <a:off x="-23813" y="1217613"/>
            <a:ext cx="2339976" cy="56784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O" altLang="es-CO" sz="4000"/>
              <a:t>Proyectos</a:t>
            </a:r>
            <a:r>
              <a:rPr lang="es-CO" altLang="es-CO" sz="4400"/>
              <a:t> </a:t>
            </a:r>
            <a:r>
              <a:rPr lang="es-CO" altLang="es-CO" sz="4000"/>
              <a:t>culturales</a:t>
            </a:r>
            <a:r>
              <a:rPr lang="es-CO" altLang="es-CO" sz="4400"/>
              <a:t> para la</a:t>
            </a:r>
          </a:p>
          <a:p>
            <a:pPr algn="ctr" eaLnBrk="1" hangingPunct="1">
              <a:spcBef>
                <a:spcPct val="0"/>
              </a:spcBef>
              <a:buFontTx/>
              <a:buNone/>
            </a:pPr>
            <a:endParaRPr lang="es-CO" altLang="es-CO" sz="1000"/>
          </a:p>
          <a:p>
            <a:pPr algn="ctr" eaLnBrk="1" hangingPunct="1">
              <a:spcBef>
                <a:spcPct val="0"/>
              </a:spcBef>
              <a:buFontTx/>
              <a:buNone/>
            </a:pPr>
            <a:r>
              <a:rPr lang="es-CO" altLang="es-CO" sz="2300">
                <a:solidFill>
                  <a:srgbClr val="FF0000"/>
                </a:solidFill>
                <a:latin typeface="Arial Black" panose="020B0A04020102020204" pitchFamily="34" charset="0"/>
              </a:rPr>
              <a:t>Preservación</a:t>
            </a:r>
            <a:r>
              <a:rPr lang="es-CO" altLang="es-CO" sz="2400">
                <a:solidFill>
                  <a:srgbClr val="FF0000"/>
                </a:solidFill>
                <a:latin typeface="Arial Black" panose="020B0A04020102020204" pitchFamily="34" charset="0"/>
              </a:rPr>
              <a:t> Apropiación </a:t>
            </a:r>
            <a:r>
              <a:rPr lang="es-CO" altLang="es-CO" sz="4000"/>
              <a:t>del </a:t>
            </a:r>
            <a:r>
              <a:rPr lang="es-CO" altLang="es-CO" sz="2800">
                <a:solidFill>
                  <a:srgbClr val="FF0000"/>
                </a:solidFill>
                <a:latin typeface="Arial Black" panose="020B0A04020102020204" pitchFamily="34" charset="0"/>
              </a:rPr>
              <a:t>Patrimonio</a:t>
            </a:r>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r>
              <a:rPr lang="es-CO" altLang="es-CO" sz="4800"/>
              <a:t> </a:t>
            </a:r>
            <a:r>
              <a:rPr lang="es-CO" altLang="es-CO" sz="4000" b="1"/>
              <a:t>$650 </a:t>
            </a:r>
          </a:p>
          <a:p>
            <a:pPr algn="ctr" eaLnBrk="1" hangingPunct="1">
              <a:spcBef>
                <a:spcPct val="0"/>
              </a:spcBef>
              <a:buFontTx/>
              <a:buNone/>
            </a:pPr>
            <a:r>
              <a:rPr lang="es-CO" altLang="es-CO" sz="3600" b="1"/>
              <a:t>millones</a:t>
            </a:r>
          </a:p>
        </p:txBody>
      </p:sp>
      <p:sp>
        <p:nvSpPr>
          <p:cNvPr id="6" name="CuadroTexto 5"/>
          <p:cNvSpPr txBox="1"/>
          <p:nvPr/>
        </p:nvSpPr>
        <p:spPr>
          <a:xfrm>
            <a:off x="2294556" y="1180159"/>
            <a:ext cx="4820859" cy="584775"/>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600" dirty="0">
                <a:solidFill>
                  <a:srgbClr val="FF0000"/>
                </a:solidFill>
                <a:latin typeface="Arial Black" panose="020B0A04020102020204" pitchFamily="34" charset="0"/>
              </a:rPr>
              <a:t>Proyectos en proceso preliminar de ejecución</a:t>
            </a:r>
          </a:p>
        </p:txBody>
      </p:sp>
      <p:sp>
        <p:nvSpPr>
          <p:cNvPr id="16" name="CuadroTexto 5"/>
          <p:cNvSpPr txBox="1"/>
          <p:nvPr/>
        </p:nvSpPr>
        <p:spPr>
          <a:xfrm>
            <a:off x="2258281" y="6544409"/>
            <a:ext cx="4799251" cy="338554"/>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600" dirty="0">
                <a:latin typeface="Arial Black" panose="020B0A04020102020204" pitchFamily="34" charset="0"/>
              </a:rPr>
              <a:t>Festival </a:t>
            </a:r>
            <a:r>
              <a:rPr lang="es-CO" sz="1600" dirty="0" smtClean="0">
                <a:latin typeface="Arial Black" panose="020B0A04020102020204" pitchFamily="34" charset="0"/>
              </a:rPr>
              <a:t>Gastronómico Raizal</a:t>
            </a:r>
            <a:endParaRPr lang="es-CO" sz="1600" dirty="0">
              <a:latin typeface="Arial Black" panose="020B0A04020102020204" pitchFamily="34" charset="0"/>
            </a:endParaRPr>
          </a:p>
        </p:txBody>
      </p:sp>
      <p:sp>
        <p:nvSpPr>
          <p:cNvPr id="17" name="CuadroTexto 5"/>
          <p:cNvSpPr txBox="1"/>
          <p:nvPr/>
        </p:nvSpPr>
        <p:spPr>
          <a:xfrm>
            <a:off x="2316162" y="4104283"/>
            <a:ext cx="4751231" cy="307777"/>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400" dirty="0">
                <a:latin typeface="Arial Black" panose="020B0A04020102020204" pitchFamily="34" charset="0"/>
              </a:rPr>
              <a:t>Coro de Campanas Navideños</a:t>
            </a:r>
            <a:endParaRPr lang="es-CO" sz="1600" dirty="0">
              <a:latin typeface="Arial Black" panose="020B0A04020102020204" pitchFamily="34" charset="0"/>
            </a:endParaRPr>
          </a:p>
        </p:txBody>
      </p:sp>
      <p:sp>
        <p:nvSpPr>
          <p:cNvPr id="19" name="CuadroTexto 5"/>
          <p:cNvSpPr txBox="1"/>
          <p:nvPr/>
        </p:nvSpPr>
        <p:spPr>
          <a:xfrm rot="16200000">
            <a:off x="6200992" y="3914695"/>
            <a:ext cx="5640386" cy="246221"/>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pt-BR" sz="1000" dirty="0">
                <a:latin typeface="Arial Black" panose="020B0A04020102020204" pitchFamily="34" charset="0"/>
              </a:rPr>
              <a:t>FESTIVAL TRADICIONAL DE MUSICA GOSPEL NAVIDEÑA EN LAS IGLESIAS</a:t>
            </a:r>
            <a:endParaRPr lang="es-CO" sz="1000" dirty="0">
              <a:latin typeface="Arial Black" panose="020B0A04020102020204" pitchFamily="34" charset="0"/>
            </a:endParaRPr>
          </a:p>
        </p:txBody>
      </p:sp>
      <p:pic>
        <p:nvPicPr>
          <p:cNvPr id="20" name="Imagen 19" descr="C:\Users\egrau\Downloads\Screenshot_2014-11-21-13-46-02.png"/>
          <p:cNvPicPr/>
          <p:nvPr/>
        </p:nvPicPr>
        <p:blipFill>
          <a:blip r:embed="rId4" cstate="print"/>
          <a:srcRect/>
          <a:stretch>
            <a:fillRect/>
          </a:stretch>
        </p:blipFill>
        <p:spPr bwMode="auto">
          <a:xfrm>
            <a:off x="2246013" y="1764934"/>
            <a:ext cx="4806253" cy="2315601"/>
          </a:xfrm>
          <a:prstGeom prst="rect">
            <a:avLst/>
          </a:prstGeom>
          <a:ln>
            <a:noFill/>
          </a:ln>
          <a:effectLst>
            <a:softEdge rad="112500"/>
          </a:effectLst>
        </p:spPr>
      </p:pic>
      <p:pic>
        <p:nvPicPr>
          <p:cNvPr id="21" name="Imagen 20" descr="C:\Users\egrau\Downloads\20141012_164831.jpg"/>
          <p:cNvPicPr/>
          <p:nvPr/>
        </p:nvPicPr>
        <p:blipFill>
          <a:blip r:embed="rId5" cstate="print"/>
          <a:srcRect/>
          <a:stretch>
            <a:fillRect/>
          </a:stretch>
        </p:blipFill>
        <p:spPr bwMode="auto">
          <a:xfrm rot="5400000">
            <a:off x="6274922" y="1903993"/>
            <a:ext cx="3499079" cy="2049624"/>
          </a:xfrm>
          <a:prstGeom prst="rect">
            <a:avLst/>
          </a:prstGeom>
          <a:ln>
            <a:noFill/>
          </a:ln>
          <a:effectLst>
            <a:softEdge rad="112500"/>
          </a:effectLst>
        </p:spPr>
      </p:pic>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7748" y="4412060"/>
            <a:ext cx="4827666" cy="2176642"/>
          </a:xfrm>
          <a:prstGeom prst="rect">
            <a:avLst/>
          </a:prstGeom>
          <a:ln>
            <a:noFill/>
          </a:ln>
          <a:effectLst>
            <a:softEdge rad="112500"/>
          </a:effectLst>
        </p:spPr>
      </p:pic>
      <p:pic>
        <p:nvPicPr>
          <p:cNvPr id="22547" name="Imagen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21256" y="4533683"/>
            <a:ext cx="1958814" cy="2324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916622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4 CuadroTexto"/>
          <p:cNvSpPr txBox="1">
            <a:spLocks noChangeArrowheads="1"/>
          </p:cNvSpPr>
          <p:nvPr/>
        </p:nvSpPr>
        <p:spPr bwMode="auto">
          <a:xfrm>
            <a:off x="-26988" y="963613"/>
            <a:ext cx="2506663" cy="5864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endParaRPr lang="es-CO" altLang="es-CO" sz="1000" dirty="0" smtClean="0"/>
          </a:p>
          <a:p>
            <a:pPr algn="ctr" eaLnBrk="1" hangingPunct="1">
              <a:spcBef>
                <a:spcPct val="0"/>
              </a:spcBef>
              <a:buFontTx/>
              <a:buNone/>
              <a:defRPr/>
            </a:pPr>
            <a:endParaRPr lang="es-CO" altLang="es-CO" sz="2300" dirty="0" smtClean="0">
              <a:solidFill>
                <a:srgbClr val="FF0000"/>
              </a:solidFill>
              <a:latin typeface="Arial Black" panose="020B0A04020102020204" pitchFamily="34" charset="0"/>
            </a:endParaRPr>
          </a:p>
          <a:p>
            <a:pPr algn="ctr" eaLnBrk="1" hangingPunct="1">
              <a:spcBef>
                <a:spcPct val="0"/>
              </a:spcBef>
              <a:buFontTx/>
              <a:buNone/>
              <a:defRPr/>
            </a:pPr>
            <a:r>
              <a:rPr lang="es-CO" altLang="es-CO" sz="2300" dirty="0" smtClean="0">
                <a:solidFill>
                  <a:srgbClr val="FF0000"/>
                </a:solidFill>
                <a:latin typeface="Arial Black" panose="020B0A04020102020204" pitchFamily="34" charset="0"/>
              </a:rPr>
              <a:t>Conservación</a:t>
            </a:r>
            <a:r>
              <a:rPr lang="es-CO" altLang="es-CO" sz="2400" dirty="0" smtClean="0">
                <a:solidFill>
                  <a:srgbClr val="FF0000"/>
                </a:solidFill>
                <a:latin typeface="Arial Black" panose="020B0A04020102020204" pitchFamily="34" charset="0"/>
              </a:rPr>
              <a:t> Apropiación</a:t>
            </a:r>
          </a:p>
          <a:p>
            <a:pPr algn="ctr" eaLnBrk="1" hangingPunct="1">
              <a:spcBef>
                <a:spcPct val="0"/>
              </a:spcBef>
              <a:buFontTx/>
              <a:buNone/>
              <a:defRPr/>
            </a:pPr>
            <a:r>
              <a:rPr lang="es-CO" altLang="es-CO" sz="4000" dirty="0" smtClean="0"/>
              <a:t>del </a:t>
            </a:r>
            <a:r>
              <a:rPr lang="es-CO" altLang="es-CO" sz="2800" dirty="0" smtClean="0">
                <a:solidFill>
                  <a:srgbClr val="FF0000"/>
                </a:solidFill>
                <a:latin typeface="Arial Black" panose="020B0A04020102020204" pitchFamily="34" charset="0"/>
              </a:rPr>
              <a:t>Patrimonio</a:t>
            </a:r>
          </a:p>
          <a:p>
            <a:pPr algn="ctr" eaLnBrk="1" hangingPunct="1">
              <a:spcBef>
                <a:spcPct val="0"/>
              </a:spcBef>
              <a:buFontTx/>
              <a:buNone/>
              <a:defRPr/>
            </a:pPr>
            <a:r>
              <a:rPr lang="es-CO" altLang="es-CO" dirty="0" smtClean="0"/>
              <a:t>Cultural</a:t>
            </a:r>
          </a:p>
          <a:p>
            <a:pPr algn="ctr" eaLnBrk="1" hangingPunct="1">
              <a:spcBef>
                <a:spcPct val="0"/>
              </a:spcBef>
              <a:buFontTx/>
              <a:buNone/>
              <a:defRPr/>
            </a:pPr>
            <a:endParaRPr lang="es-CO" altLang="es-CO" dirty="0" smtClean="0"/>
          </a:p>
          <a:p>
            <a:pPr algn="ctr" eaLnBrk="1" hangingPunct="1">
              <a:spcBef>
                <a:spcPct val="0"/>
              </a:spcBef>
              <a:buFont typeface="Arial" panose="020B0604020202020204" pitchFamily="34" charset="0"/>
              <a:buNone/>
              <a:defRPr/>
            </a:pPr>
            <a:r>
              <a:rPr lang="es-CO" altLang="es-CO" dirty="0" smtClean="0">
                <a:solidFill>
                  <a:srgbClr val="FF0000"/>
                </a:solidFill>
                <a:latin typeface="Arial Black" panose="020B0A04020102020204" pitchFamily="34" charset="0"/>
              </a:rPr>
              <a:t>Material </a:t>
            </a:r>
            <a:r>
              <a:rPr lang="es-CO" altLang="es-CO" sz="2800" dirty="0" smtClean="0">
                <a:solidFill>
                  <a:srgbClr val="FF0000"/>
                </a:solidFill>
                <a:latin typeface="+mn-lt"/>
              </a:rPr>
              <a:t>e</a:t>
            </a:r>
            <a:endParaRPr lang="es-CO" altLang="es-CO" dirty="0" smtClean="0">
              <a:solidFill>
                <a:srgbClr val="FF0000"/>
              </a:solidFill>
              <a:latin typeface="+mn-lt"/>
            </a:endParaRPr>
          </a:p>
          <a:p>
            <a:pPr algn="ctr" eaLnBrk="1" hangingPunct="1">
              <a:spcBef>
                <a:spcPct val="0"/>
              </a:spcBef>
              <a:buFont typeface="Arial" panose="020B0604020202020204" pitchFamily="34" charset="0"/>
              <a:buNone/>
              <a:defRPr/>
            </a:pPr>
            <a:r>
              <a:rPr lang="es-CO" altLang="es-CO" dirty="0" smtClean="0">
                <a:solidFill>
                  <a:srgbClr val="FF0000"/>
                </a:solidFill>
                <a:latin typeface="Arial Black" panose="020B0A04020102020204" pitchFamily="34" charset="0"/>
              </a:rPr>
              <a:t>Inmaterial</a:t>
            </a:r>
          </a:p>
          <a:p>
            <a:pPr algn="ctr" eaLnBrk="1" hangingPunct="1">
              <a:spcBef>
                <a:spcPct val="0"/>
              </a:spcBef>
              <a:buFontTx/>
              <a:buNone/>
              <a:defRPr/>
            </a:pPr>
            <a:endParaRPr lang="es-CO" altLang="es-CO" sz="700" u="sng" dirty="0" smtClean="0"/>
          </a:p>
          <a:p>
            <a:pPr algn="ctr" eaLnBrk="1" hangingPunct="1">
              <a:spcBef>
                <a:spcPct val="0"/>
              </a:spcBef>
              <a:buFontTx/>
              <a:buNone/>
              <a:defRPr/>
            </a:pPr>
            <a:endParaRPr lang="es-CO" altLang="es-CO" sz="700" u="sng" dirty="0" smtClean="0"/>
          </a:p>
          <a:p>
            <a:pPr algn="ctr" eaLnBrk="1" hangingPunct="1">
              <a:spcBef>
                <a:spcPct val="0"/>
              </a:spcBef>
              <a:buFontTx/>
              <a:buNone/>
              <a:defRPr/>
            </a:pPr>
            <a:r>
              <a:rPr lang="es-CO" altLang="es-CO" sz="4800" dirty="0" smtClean="0"/>
              <a:t> </a:t>
            </a:r>
            <a:r>
              <a:rPr lang="es-CO" altLang="es-CO" sz="4000" b="1" dirty="0" smtClean="0"/>
              <a:t>$ 257 </a:t>
            </a:r>
          </a:p>
          <a:p>
            <a:pPr algn="ctr" eaLnBrk="1" hangingPunct="1">
              <a:spcBef>
                <a:spcPct val="0"/>
              </a:spcBef>
              <a:buFontTx/>
              <a:buNone/>
              <a:defRPr/>
            </a:pPr>
            <a:r>
              <a:rPr lang="es-CO" altLang="es-CO" sz="3600" b="1" dirty="0" smtClean="0"/>
              <a:t>millones</a:t>
            </a:r>
          </a:p>
        </p:txBody>
      </p:sp>
      <p:sp>
        <p:nvSpPr>
          <p:cNvPr id="16" name="CuadroTexto 5"/>
          <p:cNvSpPr txBox="1"/>
          <p:nvPr/>
        </p:nvSpPr>
        <p:spPr>
          <a:xfrm>
            <a:off x="2414248" y="981309"/>
            <a:ext cx="4435916" cy="307777"/>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400" dirty="0">
                <a:latin typeface="Arial Black" panose="020B0A04020102020204" pitchFamily="34" charset="0"/>
              </a:rPr>
              <a:t>Concierto del 19 y 20 de </a:t>
            </a:r>
            <a:r>
              <a:rPr lang="es-CO" sz="1400" dirty="0" smtClean="0">
                <a:latin typeface="Arial Black" panose="020B0A04020102020204" pitchFamily="34" charset="0"/>
              </a:rPr>
              <a:t>Julio</a:t>
            </a:r>
            <a:endParaRPr lang="es-CO" sz="1400" dirty="0">
              <a:latin typeface="Arial Black" panose="020B0A04020102020204" pitchFamily="34" charset="0"/>
            </a:endParaRPr>
          </a:p>
        </p:txBody>
      </p:sp>
      <p:sp>
        <p:nvSpPr>
          <p:cNvPr id="17" name="CuadroTexto 5"/>
          <p:cNvSpPr txBox="1"/>
          <p:nvPr/>
        </p:nvSpPr>
        <p:spPr>
          <a:xfrm>
            <a:off x="4067942" y="4487803"/>
            <a:ext cx="5093823" cy="523220"/>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400" dirty="0">
                <a:latin typeface="Arial Black" panose="020B0A04020102020204" pitchFamily="34" charset="0"/>
              </a:rPr>
              <a:t>Fortalecimiento </a:t>
            </a:r>
            <a:r>
              <a:rPr lang="es-CO" sz="1400" dirty="0" smtClean="0">
                <a:latin typeface="Arial Black" panose="020B0A04020102020204" pitchFamily="34" charset="0"/>
              </a:rPr>
              <a:t>Institucional: Contratación de Logística para eventos e insumo promocionales</a:t>
            </a:r>
            <a:endParaRPr lang="es-CO" sz="1600" dirty="0">
              <a:latin typeface="Arial Black" panose="020B0A04020102020204" pitchFamily="34" charset="0"/>
            </a:endParaRPr>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4855" y="1240428"/>
            <a:ext cx="2596399" cy="2404596"/>
          </a:xfrm>
          <a:prstGeom prst="rect">
            <a:avLst/>
          </a:prstGeom>
          <a:ln>
            <a:noFill/>
          </a:ln>
          <a:effectLst>
            <a:softEdge rad="112500"/>
          </a:effectLst>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7692" y="1273385"/>
            <a:ext cx="2142472" cy="1784793"/>
          </a:xfrm>
          <a:prstGeom prst="rect">
            <a:avLst/>
          </a:prstGeom>
          <a:ln>
            <a:noFill/>
          </a:ln>
          <a:effectLst>
            <a:softEdge rad="112500"/>
          </a:effectLst>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9619" y="2834924"/>
            <a:ext cx="3178612" cy="1712921"/>
          </a:xfrm>
          <a:prstGeom prst="rect">
            <a:avLst/>
          </a:prstGeom>
          <a:ln>
            <a:noFill/>
          </a:ln>
          <a:effectLst>
            <a:softEdge rad="112500"/>
          </a:effectLst>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9193" y="902006"/>
            <a:ext cx="2453631" cy="2156172"/>
          </a:xfrm>
          <a:prstGeom prst="rect">
            <a:avLst/>
          </a:prstGeom>
          <a:ln>
            <a:noFill/>
          </a:ln>
          <a:effectLst>
            <a:softEdge rad="112500"/>
          </a:effectLst>
        </p:spPr>
      </p:pic>
      <p:pic>
        <p:nvPicPr>
          <p:cNvPr id="9"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0646" y="2961497"/>
            <a:ext cx="999461" cy="1468928"/>
          </a:xfrm>
          <a:prstGeom prst="rect">
            <a:avLst/>
          </a:prstGeom>
          <a:ln>
            <a:noFill/>
          </a:ln>
          <a:effectLst>
            <a:softEdge rad="112500"/>
          </a:effectLst>
        </p:spPr>
      </p:pic>
      <p:pic>
        <p:nvPicPr>
          <p:cNvPr id="10" name="Imagen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14248" y="3469192"/>
            <a:ext cx="1653695" cy="3358646"/>
          </a:xfrm>
          <a:prstGeom prst="rect">
            <a:avLst/>
          </a:prstGeom>
          <a:ln>
            <a:noFill/>
          </a:ln>
          <a:effectLst>
            <a:softEdge rad="112500"/>
          </a:effectLst>
        </p:spPr>
      </p:pic>
      <p:pic>
        <p:nvPicPr>
          <p:cNvPr id="11" name="Imagen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72200" y="4987618"/>
            <a:ext cx="2705259" cy="1440160"/>
          </a:xfrm>
          <a:prstGeom prst="rect">
            <a:avLst/>
          </a:prstGeom>
          <a:ln>
            <a:noFill/>
          </a:ln>
          <a:effectLst>
            <a:softEdge rad="112500"/>
          </a:effectLst>
        </p:spPr>
      </p:pic>
      <p:pic>
        <p:nvPicPr>
          <p:cNvPr id="12" name="Imagen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79054" y="3469192"/>
            <a:ext cx="1342305" cy="1097549"/>
          </a:xfrm>
          <a:prstGeom prst="rect">
            <a:avLst/>
          </a:prstGeom>
          <a:ln>
            <a:noFill/>
          </a:ln>
          <a:effectLst>
            <a:softEdge rad="112500"/>
          </a:effectLst>
        </p:spPr>
      </p:pic>
      <p:sp>
        <p:nvSpPr>
          <p:cNvPr id="22" name="CuadroTexto 5"/>
          <p:cNvSpPr txBox="1"/>
          <p:nvPr/>
        </p:nvSpPr>
        <p:spPr>
          <a:xfrm>
            <a:off x="6589254" y="6406573"/>
            <a:ext cx="2600173" cy="461665"/>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200" dirty="0" smtClean="0">
                <a:latin typeface="Arial Black" panose="020B0A04020102020204" pitchFamily="34" charset="0"/>
              </a:rPr>
              <a:t>Intercambio Cultural: Campeonato </a:t>
            </a:r>
            <a:r>
              <a:rPr lang="es-CO" sz="1200" dirty="0">
                <a:latin typeface="Arial Black" panose="020B0A04020102020204" pitchFamily="34" charset="0"/>
              </a:rPr>
              <a:t>de Domino</a:t>
            </a:r>
          </a:p>
        </p:txBody>
      </p:sp>
      <p:pic>
        <p:nvPicPr>
          <p:cNvPr id="6" name="Imagen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66797" y="4985913"/>
            <a:ext cx="2757168" cy="18419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916622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4 CuadroTexto"/>
          <p:cNvSpPr txBox="1">
            <a:spLocks noChangeArrowheads="1"/>
          </p:cNvSpPr>
          <p:nvPr/>
        </p:nvSpPr>
        <p:spPr bwMode="auto">
          <a:xfrm>
            <a:off x="-26988" y="963613"/>
            <a:ext cx="2582863" cy="59404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CO" altLang="es-CO" sz="1000" dirty="0"/>
          </a:p>
          <a:p>
            <a:pPr algn="ctr" eaLnBrk="1" hangingPunct="1">
              <a:spcBef>
                <a:spcPct val="0"/>
              </a:spcBef>
              <a:buFontTx/>
              <a:buNone/>
            </a:pPr>
            <a:endParaRPr lang="es-CO" altLang="es-CO" sz="2300" dirty="0">
              <a:solidFill>
                <a:srgbClr val="FF0000"/>
              </a:solidFill>
              <a:latin typeface="Arial Black" panose="020B0A04020102020204" pitchFamily="34" charset="0"/>
            </a:endParaRPr>
          </a:p>
          <a:p>
            <a:pPr algn="ctr" eaLnBrk="1" hangingPunct="1">
              <a:spcBef>
                <a:spcPct val="0"/>
              </a:spcBef>
              <a:buFontTx/>
              <a:buNone/>
            </a:pPr>
            <a:r>
              <a:rPr lang="es-CO" altLang="es-CO" dirty="0"/>
              <a:t>Recuperación</a:t>
            </a:r>
          </a:p>
          <a:p>
            <a:pPr algn="ctr" eaLnBrk="1" hangingPunct="1">
              <a:spcBef>
                <a:spcPct val="0"/>
              </a:spcBef>
              <a:buFontTx/>
              <a:buNone/>
            </a:pPr>
            <a:r>
              <a:rPr lang="es-CO" altLang="es-CO" dirty="0"/>
              <a:t> y </a:t>
            </a:r>
          </a:p>
          <a:p>
            <a:pPr algn="ctr" eaLnBrk="1" hangingPunct="1">
              <a:spcBef>
                <a:spcPct val="0"/>
              </a:spcBef>
              <a:buFontTx/>
              <a:buNone/>
            </a:pPr>
            <a:r>
              <a:rPr lang="es-CO" altLang="es-CO" dirty="0"/>
              <a:t>Conservación </a:t>
            </a:r>
            <a:r>
              <a:rPr lang="es-CO" altLang="es-CO" sz="3600" dirty="0"/>
              <a:t>de las </a:t>
            </a:r>
          </a:p>
          <a:p>
            <a:pPr algn="ctr" eaLnBrk="1" hangingPunct="1">
              <a:spcBef>
                <a:spcPct val="0"/>
              </a:spcBef>
              <a:buFontTx/>
              <a:buNone/>
            </a:pPr>
            <a:endParaRPr lang="es-CO" altLang="es-CO" sz="3600" dirty="0"/>
          </a:p>
          <a:p>
            <a:pPr algn="ctr" eaLnBrk="1" hangingPunct="1">
              <a:spcBef>
                <a:spcPct val="0"/>
              </a:spcBef>
              <a:buFontTx/>
              <a:buNone/>
            </a:pPr>
            <a:r>
              <a:rPr lang="es-CO" altLang="es-CO" sz="3600" dirty="0"/>
              <a:t> </a:t>
            </a:r>
            <a:r>
              <a:rPr lang="es-CO" altLang="es-CO" sz="2800" dirty="0">
                <a:solidFill>
                  <a:srgbClr val="FF0000"/>
                </a:solidFill>
                <a:latin typeface="Arial Black" panose="020B0A04020102020204" pitchFamily="34" charset="0"/>
              </a:rPr>
              <a:t>Fiestas </a:t>
            </a:r>
            <a:r>
              <a:rPr lang="es-CO" altLang="es-CO" sz="2400" dirty="0">
                <a:solidFill>
                  <a:srgbClr val="FF0000"/>
                </a:solidFill>
                <a:latin typeface="Arial Black" panose="020B0A04020102020204" pitchFamily="34" charset="0"/>
              </a:rPr>
              <a:t>Patrimoniales</a:t>
            </a:r>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r>
              <a:rPr lang="es-CO" altLang="es-CO" sz="4800" dirty="0"/>
              <a:t> </a:t>
            </a:r>
            <a:r>
              <a:rPr lang="es-CO" altLang="es-CO" sz="4000" b="1" dirty="0"/>
              <a:t>$ </a:t>
            </a:r>
            <a:r>
              <a:rPr lang="es-CO" altLang="es-CO" sz="4000" b="1" dirty="0" smtClean="0"/>
              <a:t>400 </a:t>
            </a:r>
            <a:endParaRPr lang="es-CO" altLang="es-CO" sz="4000" b="1" dirty="0"/>
          </a:p>
          <a:p>
            <a:pPr algn="ctr" eaLnBrk="1" hangingPunct="1">
              <a:spcBef>
                <a:spcPct val="0"/>
              </a:spcBef>
              <a:buFontTx/>
              <a:buNone/>
            </a:pPr>
            <a:r>
              <a:rPr lang="es-CO" altLang="es-CO" sz="3600" b="1" dirty="0"/>
              <a:t>millones</a:t>
            </a:r>
          </a:p>
        </p:txBody>
      </p:sp>
      <p:sp>
        <p:nvSpPr>
          <p:cNvPr id="16" name="CuadroTexto 5"/>
          <p:cNvSpPr txBox="1"/>
          <p:nvPr/>
        </p:nvSpPr>
        <p:spPr>
          <a:xfrm>
            <a:off x="2555776" y="2792884"/>
            <a:ext cx="4464493" cy="461665"/>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200" dirty="0">
                <a:latin typeface="Arial Black" panose="020B0A04020102020204" pitchFamily="34" charset="0"/>
              </a:rPr>
              <a:t>Eventos </a:t>
            </a:r>
            <a:r>
              <a:rPr lang="es-CO" sz="1200" dirty="0" smtClean="0">
                <a:latin typeface="Arial Black" panose="020B0A04020102020204" pitchFamily="34" charset="0"/>
              </a:rPr>
              <a:t>Culturales en </a:t>
            </a:r>
            <a:r>
              <a:rPr lang="es-CO" sz="1200" dirty="0">
                <a:latin typeface="Arial Black" panose="020B0A04020102020204" pitchFamily="34" charset="0"/>
              </a:rPr>
              <a:t>el marco de la celebración del día de SAI</a:t>
            </a:r>
          </a:p>
        </p:txBody>
      </p:sp>
      <p:sp>
        <p:nvSpPr>
          <p:cNvPr id="22" name="CuadroTexto 5"/>
          <p:cNvSpPr txBox="1"/>
          <p:nvPr/>
        </p:nvSpPr>
        <p:spPr>
          <a:xfrm>
            <a:off x="2548661" y="870908"/>
            <a:ext cx="3679523" cy="337749"/>
          </a:xfrm>
          <a:prstGeom prst="rect">
            <a:avLst/>
          </a:prstGeom>
          <a:solidFill>
            <a:srgbClr val="FFCC00"/>
          </a:solidFill>
          <a:ln>
            <a:noFill/>
          </a:ln>
          <a:scene3d>
            <a:camera prst="orthographicFront"/>
            <a:lightRig rig="threePt" dir="t"/>
          </a:scene3d>
          <a:sp3d>
            <a:bevelT prst="angle"/>
          </a:sp3d>
        </p:spPr>
        <p:txBody>
          <a:bodyPr>
            <a:spAutoFit/>
          </a:bodyPr>
          <a:lstStyle/>
          <a:p>
            <a:pPr algn="ctr">
              <a:defRPr/>
            </a:pPr>
            <a:r>
              <a:rPr lang="es-CO" sz="1600" dirty="0">
                <a:latin typeface="Arial Black" panose="020B0A04020102020204" pitchFamily="34" charset="0"/>
              </a:rPr>
              <a:t>Fiestas del 7 Agosto</a:t>
            </a: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176" y="939529"/>
            <a:ext cx="2723163" cy="1918441"/>
          </a:xfrm>
          <a:prstGeom prst="rect">
            <a:avLst/>
          </a:prstGeom>
          <a:ln>
            <a:noFill/>
          </a:ln>
          <a:effectLst>
            <a:softEdge rad="112500"/>
          </a:effectLst>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984" y="3124723"/>
            <a:ext cx="2749773" cy="2164475"/>
          </a:xfrm>
          <a:prstGeom prst="rect">
            <a:avLst/>
          </a:prstGeom>
          <a:ln>
            <a:noFill/>
          </a:ln>
          <a:effectLst>
            <a:softEdge rad="112500"/>
          </a:effectLst>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5776" y="3107322"/>
            <a:ext cx="2178346" cy="2181876"/>
          </a:xfrm>
          <a:prstGeom prst="rect">
            <a:avLst/>
          </a:prstGeom>
          <a:ln>
            <a:noFill/>
          </a:ln>
          <a:effectLst>
            <a:softEdge rad="112500"/>
          </a:effectLst>
        </p:spPr>
      </p:pic>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8661" y="5157192"/>
            <a:ext cx="2548098" cy="1668351"/>
          </a:xfrm>
          <a:prstGeom prst="rect">
            <a:avLst/>
          </a:prstGeom>
          <a:ln>
            <a:noFill/>
          </a:ln>
          <a:effectLst>
            <a:softEdge rad="112500"/>
          </a:effectLst>
        </p:spPr>
      </p:pic>
      <p:pic>
        <p:nvPicPr>
          <p:cNvPr id="14" name="Imagen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36549" y="5085185"/>
            <a:ext cx="2241210" cy="1751880"/>
          </a:xfrm>
          <a:prstGeom prst="rect">
            <a:avLst/>
          </a:prstGeom>
          <a:ln>
            <a:noFill/>
          </a:ln>
          <a:effectLst>
            <a:softEdge rad="112500"/>
          </a:effectLst>
        </p:spPr>
      </p:pic>
      <p:pic>
        <p:nvPicPr>
          <p:cNvPr id="15" name="Imagen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6835572" y="4793299"/>
            <a:ext cx="2228463" cy="1859069"/>
          </a:xfrm>
          <a:prstGeom prst="rect">
            <a:avLst/>
          </a:prstGeom>
          <a:ln>
            <a:noFill/>
          </a:ln>
          <a:effectLst>
            <a:softEdge rad="112500"/>
          </a:effectLst>
        </p:spPr>
      </p:pic>
      <p:pic>
        <p:nvPicPr>
          <p:cNvPr id="18" name="Imagen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7007569" y="2800415"/>
            <a:ext cx="1844981" cy="1829919"/>
          </a:xfrm>
          <a:prstGeom prst="rect">
            <a:avLst/>
          </a:prstGeom>
          <a:ln>
            <a:noFill/>
          </a:ln>
          <a:effectLst>
            <a:softEdge rad="112500"/>
          </a:effectLst>
        </p:spPr>
      </p:pic>
      <p:pic>
        <p:nvPicPr>
          <p:cNvPr id="19" name="Imagen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5777" y="1208657"/>
            <a:ext cx="3672408" cy="1603784"/>
          </a:xfrm>
          <a:prstGeom prst="rect">
            <a:avLst/>
          </a:prstGeom>
          <a:ln>
            <a:noFill/>
          </a:ln>
          <a:effectLst>
            <a:softEdge rad="112500"/>
          </a:effectLst>
        </p:spPr>
      </p:pic>
      <p:sp>
        <p:nvSpPr>
          <p:cNvPr id="23" name="CuadroTexto 5"/>
          <p:cNvSpPr txBox="1"/>
          <p:nvPr/>
        </p:nvSpPr>
        <p:spPr>
          <a:xfrm rot="16200000">
            <a:off x="6041160" y="3787230"/>
            <a:ext cx="5956617" cy="276999"/>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200" dirty="0">
                <a:latin typeface="Arial Black" panose="020B0A04020102020204" pitchFamily="34" charset="0"/>
              </a:rPr>
              <a:t>Intercambio </a:t>
            </a:r>
            <a:r>
              <a:rPr lang="es-CO" sz="1200" dirty="0" smtClean="0">
                <a:latin typeface="Arial Black" panose="020B0A04020102020204" pitchFamily="34" charset="0"/>
              </a:rPr>
              <a:t>Cultural en el marco de las fiestas patronales</a:t>
            </a:r>
            <a:endParaRPr lang="es-CO" sz="1200" dirty="0">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17463"/>
            <a:ext cx="9166225" cy="132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4 CuadroTexto"/>
          <p:cNvSpPr txBox="1">
            <a:spLocks noChangeArrowheads="1"/>
          </p:cNvSpPr>
          <p:nvPr/>
        </p:nvSpPr>
        <p:spPr bwMode="auto">
          <a:xfrm>
            <a:off x="0" y="1348466"/>
            <a:ext cx="2983682" cy="553997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CO" altLang="es-CO" sz="1000" dirty="0"/>
          </a:p>
          <a:p>
            <a:pPr algn="ctr" eaLnBrk="1" hangingPunct="1">
              <a:spcBef>
                <a:spcPct val="0"/>
              </a:spcBef>
              <a:buFontTx/>
              <a:buNone/>
            </a:pPr>
            <a:r>
              <a:rPr lang="es-CO" altLang="es-CO" sz="2500" dirty="0"/>
              <a:t>Difusión y puesta en marcha de encuentro Nacional de </a:t>
            </a:r>
            <a:r>
              <a:rPr lang="es-CO" altLang="es-CO" sz="2800" dirty="0">
                <a:solidFill>
                  <a:srgbClr val="FF0000"/>
                </a:solidFill>
                <a:latin typeface="Arial Black" panose="020B0A04020102020204" pitchFamily="34" charset="0"/>
              </a:rPr>
              <a:t>espacios culturales y académico </a:t>
            </a:r>
            <a:r>
              <a:rPr lang="es-CO" altLang="es-CO" dirty="0"/>
              <a:t>desde la </a:t>
            </a:r>
            <a:r>
              <a:rPr lang="es-CO" altLang="es-CO" sz="2800" dirty="0">
                <a:solidFill>
                  <a:srgbClr val="FF0000"/>
                </a:solidFill>
                <a:latin typeface="Arial Black" panose="020B0A04020102020204" pitchFamily="34" charset="0"/>
              </a:rPr>
              <a:t>primera infancia </a:t>
            </a:r>
          </a:p>
          <a:p>
            <a:pPr algn="ctr" eaLnBrk="1" hangingPunct="1">
              <a:spcBef>
                <a:spcPct val="0"/>
              </a:spcBef>
              <a:buFontTx/>
              <a:buNone/>
            </a:pPr>
            <a:endParaRPr lang="es-CO" altLang="es-CO" sz="700" u="sng" dirty="0" smtClean="0"/>
          </a:p>
          <a:p>
            <a:pPr algn="ctr" eaLnBrk="1" hangingPunct="1">
              <a:spcBef>
                <a:spcPct val="0"/>
              </a:spcBef>
              <a:buFontTx/>
              <a:buNone/>
            </a:pPr>
            <a:endParaRPr lang="es-CO" altLang="es-CO" sz="700" u="sng" dirty="0" smtClean="0"/>
          </a:p>
          <a:p>
            <a:pPr algn="ctr" eaLnBrk="1" hangingPunct="1">
              <a:spcBef>
                <a:spcPct val="0"/>
              </a:spcBef>
              <a:buFontTx/>
              <a:buNone/>
            </a:pPr>
            <a:endParaRPr lang="es-CO" altLang="es-CO" sz="700" u="sng" dirty="0"/>
          </a:p>
          <a:p>
            <a:pPr algn="ctr" eaLnBrk="1" hangingPunct="1">
              <a:spcBef>
                <a:spcPct val="0"/>
              </a:spcBef>
              <a:buFontTx/>
              <a:buNone/>
            </a:pPr>
            <a:r>
              <a:rPr lang="es-CO" altLang="es-CO" sz="4000" b="1" dirty="0" smtClean="0"/>
              <a:t>$ </a:t>
            </a:r>
            <a:r>
              <a:rPr lang="es-CO" altLang="es-CO" sz="4000" b="1" dirty="0"/>
              <a:t>200 </a:t>
            </a:r>
          </a:p>
          <a:p>
            <a:pPr algn="ctr" eaLnBrk="1" hangingPunct="1">
              <a:spcBef>
                <a:spcPct val="0"/>
              </a:spcBef>
              <a:buFontTx/>
              <a:buNone/>
            </a:pPr>
            <a:r>
              <a:rPr lang="es-CO" altLang="es-CO" sz="3600" b="1" dirty="0"/>
              <a:t>millones</a:t>
            </a:r>
          </a:p>
        </p:txBody>
      </p:sp>
      <p:sp>
        <p:nvSpPr>
          <p:cNvPr id="16" name="CuadroTexto 5"/>
          <p:cNvSpPr txBox="1"/>
          <p:nvPr/>
        </p:nvSpPr>
        <p:spPr>
          <a:xfrm>
            <a:off x="2983682" y="5226784"/>
            <a:ext cx="3199852" cy="1631216"/>
          </a:xfrm>
          <a:prstGeom prst="rect">
            <a:avLst/>
          </a:prstGeom>
          <a:solidFill>
            <a:srgbClr val="C00000"/>
          </a:solidFill>
          <a:ln>
            <a:noFill/>
          </a:ln>
          <a:scene3d>
            <a:camera prst="orthographicFront"/>
            <a:lightRig rig="threePt" dir="t"/>
          </a:scene3d>
          <a:sp3d>
            <a:bevelT prst="angle"/>
          </a:sp3d>
        </p:spPr>
        <p:txBody>
          <a:bodyPr wrap="square">
            <a:spAutoFit/>
          </a:bodyPr>
          <a:lstStyle/>
          <a:p>
            <a:pPr algn="ctr">
              <a:defRPr/>
            </a:pPr>
            <a:endParaRPr lang="es-CO" sz="2000" b="1" dirty="0" smtClean="0">
              <a:latin typeface="Arial Black" panose="020B0A04020102020204" pitchFamily="34" charset="0"/>
            </a:endParaRPr>
          </a:p>
          <a:p>
            <a:pPr algn="ctr">
              <a:defRPr/>
            </a:pPr>
            <a:r>
              <a:rPr lang="es-CO" sz="2000" b="1" dirty="0" smtClean="0">
                <a:latin typeface="Arial Black" panose="020B0A04020102020204" pitchFamily="34" charset="0"/>
              </a:rPr>
              <a:t>Tejiendo </a:t>
            </a:r>
            <a:r>
              <a:rPr lang="es-CO" sz="2000" b="1" dirty="0">
                <a:latin typeface="Arial Black" panose="020B0A04020102020204" pitchFamily="34" charset="0"/>
              </a:rPr>
              <a:t>cultura desde la infancia en el Simposio Buena mar</a:t>
            </a:r>
            <a:endParaRPr lang="es-CO" sz="2400" b="1" dirty="0">
              <a:latin typeface="Arial Black" panose="020B0A04020102020204" pitchFamily="34" charset="0"/>
            </a:endParaRPr>
          </a:p>
        </p:txBody>
      </p:sp>
      <p:pic>
        <p:nvPicPr>
          <p:cNvPr id="17" name="Imagen 16" descr="Simposio buena mar"/>
          <p:cNvPicPr/>
          <p:nvPr/>
        </p:nvPicPr>
        <p:blipFill>
          <a:blip r:embed="rId4">
            <a:extLst>
              <a:ext uri="{28A0092B-C50C-407E-A947-70E740481C1C}">
                <a14:useLocalDpi xmlns:a14="http://schemas.microsoft.com/office/drawing/2010/main" val="0"/>
              </a:ext>
            </a:extLst>
          </a:blip>
          <a:srcRect/>
          <a:stretch>
            <a:fillRect/>
          </a:stretch>
        </p:blipFill>
        <p:spPr bwMode="auto">
          <a:xfrm>
            <a:off x="2895972" y="1243472"/>
            <a:ext cx="3384375" cy="4157691"/>
          </a:xfrm>
          <a:prstGeom prst="rect">
            <a:avLst/>
          </a:prstGeom>
          <a:ln>
            <a:noFill/>
          </a:ln>
          <a:effectLst>
            <a:softEdge rad="112500"/>
          </a:effectLst>
        </p:spPr>
      </p:pic>
      <p:sp>
        <p:nvSpPr>
          <p:cNvPr id="4" name="CuadroTexto 3"/>
          <p:cNvSpPr txBox="1"/>
          <p:nvPr/>
        </p:nvSpPr>
        <p:spPr>
          <a:xfrm>
            <a:off x="6192636" y="1348466"/>
            <a:ext cx="2951363" cy="5509200"/>
          </a:xfrm>
          <a:prstGeom prst="rect">
            <a:avLst/>
          </a:prstGeom>
          <a:solidFill>
            <a:srgbClr val="FFC000"/>
          </a:solidFill>
          <a:ln>
            <a:noFill/>
          </a:ln>
        </p:spPr>
        <p:txBody>
          <a:bodyPr wrap="square">
            <a:spAutoFit/>
          </a:bodyPr>
          <a:lstStyle/>
          <a:p>
            <a:pPr algn="just" eaLnBrk="1" hangingPunct="1">
              <a:defRPr/>
            </a:pPr>
            <a:endParaRPr lang="es-CO" sz="2000" dirty="0" smtClean="0"/>
          </a:p>
          <a:p>
            <a:pPr algn="just" eaLnBrk="1" hangingPunct="1">
              <a:defRPr/>
            </a:pPr>
            <a:endParaRPr lang="es-CO" sz="400" dirty="0" smtClean="0"/>
          </a:p>
          <a:p>
            <a:pPr algn="just" eaLnBrk="1" hangingPunct="1">
              <a:defRPr/>
            </a:pPr>
            <a:endParaRPr lang="es-CO" sz="400" dirty="0"/>
          </a:p>
          <a:p>
            <a:pPr algn="just" eaLnBrk="1" hangingPunct="1">
              <a:defRPr/>
            </a:pPr>
            <a:endParaRPr lang="es-CO" sz="400" dirty="0" smtClean="0"/>
          </a:p>
          <a:p>
            <a:pPr algn="just" eaLnBrk="1" hangingPunct="1">
              <a:defRPr/>
            </a:pPr>
            <a:r>
              <a:rPr lang="es-CO" sz="2000" dirty="0" smtClean="0"/>
              <a:t>La participación de 500 docentes de las islas y del interior del país permitió que en el primer Simposio Internacional de Espacios Culturales Académicos de Educación Inicial se adelantara un panel de diversidad cultural, lengua y practica en la Primera Infancia con la participación de representantes de las etnias raizal, palanqueros, afrocolombianos, </a:t>
            </a:r>
            <a:r>
              <a:rPr lang="es-CO" sz="2000" dirty="0" err="1" smtClean="0"/>
              <a:t>wayúu</a:t>
            </a:r>
            <a:r>
              <a:rPr lang="es-CO" sz="2000" dirty="0" smtClean="0"/>
              <a:t> y </a:t>
            </a:r>
            <a:r>
              <a:rPr lang="es-CO" sz="2000" dirty="0" err="1" smtClean="0"/>
              <a:t>room</a:t>
            </a:r>
            <a:r>
              <a:rPr lang="es-CO" sz="2000" dirty="0" smtClean="0"/>
              <a:t>.</a:t>
            </a:r>
            <a:endParaRPr lang="es-CO" sz="2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3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25" y="0"/>
            <a:ext cx="916622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4 CuadroTexto"/>
          <p:cNvSpPr txBox="1">
            <a:spLocks noChangeArrowheads="1"/>
          </p:cNvSpPr>
          <p:nvPr/>
        </p:nvSpPr>
        <p:spPr bwMode="auto">
          <a:xfrm>
            <a:off x="-26988" y="963613"/>
            <a:ext cx="2366963" cy="58785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CO" altLang="es-CO" sz="1000" dirty="0"/>
          </a:p>
          <a:p>
            <a:pPr algn="ctr" eaLnBrk="1" hangingPunct="1">
              <a:spcBef>
                <a:spcPct val="0"/>
              </a:spcBef>
              <a:buFontTx/>
              <a:buNone/>
            </a:pPr>
            <a:r>
              <a:rPr lang="es-CO" altLang="es-CO" sz="2400" dirty="0"/>
              <a:t>Implementación </a:t>
            </a:r>
            <a:r>
              <a:rPr lang="es-CO" altLang="es-CO" dirty="0"/>
              <a:t>y </a:t>
            </a:r>
            <a:r>
              <a:rPr lang="es-CO" altLang="es-CO" sz="2400" dirty="0"/>
              <a:t>Fortalecimiento</a:t>
            </a:r>
            <a:r>
              <a:rPr lang="es-CO" altLang="es-CO" dirty="0"/>
              <a:t> de los procesos </a:t>
            </a:r>
            <a:r>
              <a:rPr lang="es-CO" altLang="es-CO" dirty="0" smtClean="0"/>
              <a:t>de</a:t>
            </a:r>
          </a:p>
          <a:p>
            <a:pPr algn="ctr" eaLnBrk="1" hangingPunct="1">
              <a:spcBef>
                <a:spcPct val="0"/>
              </a:spcBef>
              <a:buFontTx/>
              <a:buNone/>
            </a:pPr>
            <a:r>
              <a:rPr lang="es-CO" altLang="es-CO" dirty="0" smtClean="0"/>
              <a:t> </a:t>
            </a:r>
          </a:p>
          <a:p>
            <a:pPr algn="ctr" eaLnBrk="1" hangingPunct="1">
              <a:spcBef>
                <a:spcPct val="0"/>
              </a:spcBef>
              <a:buFontTx/>
              <a:buNone/>
            </a:pPr>
            <a:r>
              <a:rPr lang="es-CO" altLang="es-CO" sz="2800" dirty="0" smtClean="0">
                <a:solidFill>
                  <a:srgbClr val="FF0000"/>
                </a:solidFill>
                <a:latin typeface="Arial Black" panose="020B0A04020102020204" pitchFamily="34" charset="0"/>
              </a:rPr>
              <a:t>Formación </a:t>
            </a:r>
            <a:r>
              <a:rPr lang="es-CO" altLang="es-CO" sz="2800" dirty="0">
                <a:solidFill>
                  <a:srgbClr val="FF0000"/>
                </a:solidFill>
                <a:latin typeface="Arial Black" panose="020B0A04020102020204" pitchFamily="34" charset="0"/>
              </a:rPr>
              <a:t>Artístico</a:t>
            </a: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smtClean="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r>
              <a:rPr lang="es-CO" altLang="es-CO" sz="4800" dirty="0"/>
              <a:t> </a:t>
            </a:r>
            <a:r>
              <a:rPr lang="es-CO" altLang="es-CO" sz="4000" b="1" dirty="0"/>
              <a:t>$ 413 </a:t>
            </a:r>
          </a:p>
          <a:p>
            <a:pPr algn="ctr" eaLnBrk="1" hangingPunct="1">
              <a:spcBef>
                <a:spcPct val="0"/>
              </a:spcBef>
              <a:buFontTx/>
              <a:buNone/>
            </a:pPr>
            <a:r>
              <a:rPr lang="es-CO" altLang="es-CO" sz="3600" b="1" dirty="0"/>
              <a:t>millones</a:t>
            </a:r>
          </a:p>
        </p:txBody>
      </p:sp>
      <p:sp>
        <p:nvSpPr>
          <p:cNvPr id="23" name="CuadroTexto 5"/>
          <p:cNvSpPr txBox="1"/>
          <p:nvPr/>
        </p:nvSpPr>
        <p:spPr>
          <a:xfrm>
            <a:off x="4585678" y="964073"/>
            <a:ext cx="4576666" cy="338554"/>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600" dirty="0" smtClean="0">
                <a:latin typeface="Arial Black" panose="020B0A04020102020204" pitchFamily="34" charset="0"/>
              </a:rPr>
              <a:t>Videos</a:t>
            </a:r>
            <a:endParaRPr lang="es-CO" sz="1600" dirty="0">
              <a:latin typeface="Arial Black" panose="020B0A04020102020204" pitchFamily="34" charset="0"/>
            </a:endParaRPr>
          </a:p>
        </p:txBody>
      </p:sp>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4289" y="4040964"/>
            <a:ext cx="2225703" cy="2674304"/>
          </a:xfrm>
          <a:prstGeom prst="rect">
            <a:avLst/>
          </a:prstGeom>
          <a:ln>
            <a:noFill/>
          </a:ln>
          <a:effectLst>
            <a:softEdge rad="112500"/>
          </a:effectLst>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7535" y="4051634"/>
            <a:ext cx="2441732" cy="2669394"/>
          </a:xfrm>
          <a:prstGeom prst="rect">
            <a:avLst/>
          </a:prstGeom>
          <a:ln>
            <a:noFill/>
          </a:ln>
          <a:effectLst>
            <a:softEdge rad="112500"/>
          </a:effectLst>
        </p:spPr>
      </p:pic>
      <p:pic>
        <p:nvPicPr>
          <p:cNvPr id="6" name="Imagen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3237" y="4040964"/>
            <a:ext cx="2658184" cy="2505027"/>
          </a:xfrm>
          <a:prstGeom prst="rect">
            <a:avLst/>
          </a:prstGeom>
          <a:ln>
            <a:noFill/>
          </a:ln>
          <a:effectLst>
            <a:softEdge rad="112500"/>
          </a:effectLst>
        </p:spPr>
      </p:pic>
      <p:pic>
        <p:nvPicPr>
          <p:cNvPr id="7" name="Imagen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56865" y="979489"/>
            <a:ext cx="2228812" cy="1405137"/>
          </a:xfrm>
          <a:prstGeom prst="rect">
            <a:avLst/>
          </a:prstGeom>
          <a:ln>
            <a:noFill/>
          </a:ln>
          <a:effectLst>
            <a:softEdge rad="112500"/>
          </a:effectLst>
        </p:spPr>
      </p:pic>
      <p:pic>
        <p:nvPicPr>
          <p:cNvPr id="8" name="Clip #53">
            <a:hlinkClick r:id="" action="ppaction://media"/>
          </p:cNvPr>
          <p:cNvPicPr>
            <a:picLocks noRot="1" noChangeAspect="1"/>
          </p:cNvPicPr>
          <p:nvPr>
            <a:videoFile r:link="rId1"/>
          </p:nvPr>
        </p:nvPicPr>
        <p:blipFill>
          <a:blip r:embed="rId9"/>
          <a:stretch>
            <a:fillRect/>
          </a:stretch>
        </p:blipFill>
        <p:spPr>
          <a:xfrm>
            <a:off x="4585677" y="1313297"/>
            <a:ext cx="4576667" cy="2844408"/>
          </a:xfrm>
          <a:prstGeom prst="rect">
            <a:avLst/>
          </a:prstGeom>
        </p:spPr>
      </p:pic>
      <p:sp>
        <p:nvSpPr>
          <p:cNvPr id="15" name="CuadroTexto 5"/>
          <p:cNvSpPr txBox="1"/>
          <p:nvPr/>
        </p:nvSpPr>
        <p:spPr>
          <a:xfrm>
            <a:off x="2300895" y="6545991"/>
            <a:ext cx="6870526" cy="338554"/>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600" dirty="0" smtClean="0">
                <a:latin typeface="Arial Black" panose="020B0A04020102020204" pitchFamily="34" charset="0"/>
              </a:rPr>
              <a:t>Primer Taller de Estimulación musical Temprana</a:t>
            </a:r>
            <a:endParaRPr lang="es-CO" sz="1600" dirty="0">
              <a:latin typeface="Arial Black" panose="020B0A04020102020204" pitchFamily="34" charset="0"/>
            </a:endParaRPr>
          </a:p>
        </p:txBody>
      </p:sp>
      <p:pic>
        <p:nvPicPr>
          <p:cNvPr id="11" name="Imagen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19326" y="2246943"/>
            <a:ext cx="2266351" cy="1910762"/>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3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225" y="0"/>
            <a:ext cx="916622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4 CuadroTexto"/>
          <p:cNvSpPr txBox="1">
            <a:spLocks noChangeArrowheads="1"/>
          </p:cNvSpPr>
          <p:nvPr/>
        </p:nvSpPr>
        <p:spPr bwMode="auto">
          <a:xfrm>
            <a:off x="-26988" y="963613"/>
            <a:ext cx="2366963" cy="606319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CO" altLang="es-CO" sz="1000" dirty="0"/>
          </a:p>
          <a:p>
            <a:pPr algn="ctr" eaLnBrk="1" hangingPunct="1">
              <a:spcBef>
                <a:spcPct val="0"/>
              </a:spcBef>
              <a:buFontTx/>
              <a:buNone/>
            </a:pPr>
            <a:r>
              <a:rPr lang="es-CO" altLang="es-CO" sz="2400" dirty="0"/>
              <a:t>Implementación </a:t>
            </a:r>
            <a:r>
              <a:rPr lang="es-CO" altLang="es-CO" dirty="0"/>
              <a:t>y </a:t>
            </a:r>
            <a:r>
              <a:rPr lang="es-CO" altLang="es-CO" sz="2400" dirty="0"/>
              <a:t>Fortalecimiento</a:t>
            </a:r>
            <a:r>
              <a:rPr lang="es-CO" altLang="es-CO" dirty="0"/>
              <a:t> de los procesos de </a:t>
            </a:r>
          </a:p>
          <a:p>
            <a:pPr algn="ctr" eaLnBrk="1" hangingPunct="1">
              <a:spcBef>
                <a:spcPct val="0"/>
              </a:spcBef>
              <a:buFontTx/>
              <a:buNone/>
            </a:pPr>
            <a:endParaRPr lang="es-CO" altLang="es-CO" sz="3600" dirty="0"/>
          </a:p>
          <a:p>
            <a:pPr algn="ctr" eaLnBrk="1" hangingPunct="1">
              <a:spcBef>
                <a:spcPct val="0"/>
              </a:spcBef>
              <a:buFontTx/>
              <a:buNone/>
            </a:pPr>
            <a:r>
              <a:rPr lang="es-CO" altLang="es-CO" sz="3600" dirty="0"/>
              <a:t> </a:t>
            </a:r>
            <a:r>
              <a:rPr lang="es-CO" altLang="es-CO" sz="2800" dirty="0">
                <a:solidFill>
                  <a:srgbClr val="FF0000"/>
                </a:solidFill>
                <a:latin typeface="Arial Black" panose="020B0A04020102020204" pitchFamily="34" charset="0"/>
              </a:rPr>
              <a:t>Formación Artístico</a:t>
            </a: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smtClean="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r>
              <a:rPr lang="es-CO" altLang="es-CO" sz="4800" dirty="0"/>
              <a:t> </a:t>
            </a:r>
            <a:r>
              <a:rPr lang="es-CO" altLang="es-CO" sz="4000" b="1" dirty="0"/>
              <a:t>$ 413 </a:t>
            </a:r>
          </a:p>
          <a:p>
            <a:pPr algn="ctr" eaLnBrk="1" hangingPunct="1">
              <a:spcBef>
                <a:spcPct val="0"/>
              </a:spcBef>
              <a:buFontTx/>
              <a:buNone/>
            </a:pPr>
            <a:r>
              <a:rPr lang="es-CO" altLang="es-CO" sz="3600" b="1" dirty="0"/>
              <a:t>millones</a:t>
            </a:r>
          </a:p>
        </p:txBody>
      </p:sp>
      <p:sp>
        <p:nvSpPr>
          <p:cNvPr id="23" name="CuadroTexto 5"/>
          <p:cNvSpPr txBox="1"/>
          <p:nvPr/>
        </p:nvSpPr>
        <p:spPr>
          <a:xfrm>
            <a:off x="2312034" y="964386"/>
            <a:ext cx="3844142" cy="338554"/>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600" dirty="0" smtClean="0">
                <a:latin typeface="Arial Black" panose="020B0A04020102020204" pitchFamily="34" charset="0"/>
              </a:rPr>
              <a:t>Videos</a:t>
            </a:r>
            <a:endParaRPr lang="es-CO" sz="1600" dirty="0">
              <a:latin typeface="Arial Black" panose="020B0A04020102020204" pitchFamily="34" charset="0"/>
            </a:endParaRPr>
          </a:p>
        </p:txBody>
      </p:sp>
      <p:pic>
        <p:nvPicPr>
          <p:cNvPr id="21" name="Clip #15.mov">
            <a:hlinkClick r:id="" action="ppaction://media"/>
          </p:cNvPr>
          <p:cNvPicPr>
            <a:picLocks noRot="1" noChangeAspect="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2340056" y="1247505"/>
            <a:ext cx="3888128" cy="2634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Imagen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6176" y="5070300"/>
            <a:ext cx="3088897" cy="18238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lip #112">
            <a:hlinkClick r:id="" action="ppaction://media"/>
          </p:cNvPr>
          <p:cNvPicPr>
            <a:picLocks noRot="1" noChangeAspect="1"/>
          </p:cNvPicPr>
          <p:nvPr>
            <a:videoFile r:link="rId2"/>
          </p:nvPr>
        </p:nvPicPr>
        <p:blipFill>
          <a:blip r:embed="rId8"/>
          <a:stretch>
            <a:fillRect/>
          </a:stretch>
        </p:blipFill>
        <p:spPr>
          <a:xfrm>
            <a:off x="6169043" y="950617"/>
            <a:ext cx="2974957" cy="1856862"/>
          </a:xfrm>
          <a:prstGeom prst="rect">
            <a:avLst/>
          </a:prstGeom>
        </p:spPr>
      </p:pic>
      <p:pic>
        <p:nvPicPr>
          <p:cNvPr id="2" name="Imagen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6176" y="2807479"/>
            <a:ext cx="3029755" cy="2421721"/>
          </a:xfrm>
          <a:prstGeom prst="rect">
            <a:avLst/>
          </a:prstGeom>
          <a:ln>
            <a:noFill/>
          </a:ln>
          <a:effectLst>
            <a:softEdge rad="112500"/>
          </a:effectLst>
        </p:spPr>
      </p:pic>
      <p:pic>
        <p:nvPicPr>
          <p:cNvPr id="10" name="Imagen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12034" y="3908713"/>
            <a:ext cx="3916069" cy="2949287"/>
          </a:xfrm>
          <a:prstGeom prst="rect">
            <a:avLst/>
          </a:prstGeom>
          <a:ln>
            <a:noFill/>
          </a:ln>
          <a:effectLst>
            <a:softEdge rad="112500"/>
          </a:effectLst>
        </p:spPr>
      </p:pic>
    </p:spTree>
    <p:extLst>
      <p:ext uri="{BB962C8B-B14F-4D97-AF65-F5344CB8AC3E}">
        <p14:creationId xmlns:p14="http://schemas.microsoft.com/office/powerpoint/2010/main" val="15762570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3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25" y="0"/>
            <a:ext cx="916622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4 CuadroTexto"/>
          <p:cNvSpPr txBox="1">
            <a:spLocks noChangeArrowheads="1"/>
          </p:cNvSpPr>
          <p:nvPr/>
        </p:nvSpPr>
        <p:spPr bwMode="auto">
          <a:xfrm>
            <a:off x="-26988" y="963613"/>
            <a:ext cx="2366963" cy="600164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CO" altLang="es-CO" sz="1000" dirty="0"/>
          </a:p>
          <a:p>
            <a:pPr algn="ctr" eaLnBrk="1" hangingPunct="1">
              <a:spcBef>
                <a:spcPct val="0"/>
              </a:spcBef>
              <a:buFontTx/>
              <a:buNone/>
            </a:pPr>
            <a:r>
              <a:rPr lang="es-CO" altLang="es-CO" sz="2400" dirty="0"/>
              <a:t>Implementación </a:t>
            </a:r>
            <a:r>
              <a:rPr lang="es-CO" altLang="es-CO" dirty="0"/>
              <a:t>y </a:t>
            </a:r>
            <a:r>
              <a:rPr lang="es-CO" altLang="es-CO" sz="2400" dirty="0"/>
              <a:t>Fortalecimiento</a:t>
            </a:r>
            <a:r>
              <a:rPr lang="es-CO" altLang="es-CO" dirty="0"/>
              <a:t> de los procesos </a:t>
            </a:r>
            <a:endParaRPr lang="es-CO" altLang="es-CO" dirty="0" smtClean="0"/>
          </a:p>
          <a:p>
            <a:pPr algn="ctr" eaLnBrk="1" hangingPunct="1">
              <a:spcBef>
                <a:spcPct val="0"/>
              </a:spcBef>
              <a:buFontTx/>
              <a:buNone/>
            </a:pPr>
            <a:r>
              <a:rPr lang="es-CO" altLang="es-CO" dirty="0" smtClean="0"/>
              <a:t>de </a:t>
            </a:r>
          </a:p>
          <a:p>
            <a:pPr algn="ctr" eaLnBrk="1" hangingPunct="1">
              <a:spcBef>
                <a:spcPct val="0"/>
              </a:spcBef>
              <a:buFontTx/>
              <a:buNone/>
            </a:pPr>
            <a:r>
              <a:rPr lang="es-CO" altLang="es-CO" sz="3600" dirty="0" smtClean="0"/>
              <a:t> </a:t>
            </a:r>
            <a:r>
              <a:rPr lang="es-CO" altLang="es-CO" sz="2800" dirty="0">
                <a:solidFill>
                  <a:srgbClr val="FF0000"/>
                </a:solidFill>
                <a:latin typeface="Arial Black" panose="020B0A04020102020204" pitchFamily="34" charset="0"/>
              </a:rPr>
              <a:t>Formación Artístico</a:t>
            </a: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smtClean="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r>
              <a:rPr lang="es-CO" altLang="es-CO" sz="4800" dirty="0"/>
              <a:t> </a:t>
            </a:r>
            <a:r>
              <a:rPr lang="es-CO" altLang="es-CO" sz="4000" b="1" dirty="0"/>
              <a:t>$ 413 </a:t>
            </a:r>
          </a:p>
          <a:p>
            <a:pPr algn="ctr" eaLnBrk="1" hangingPunct="1">
              <a:spcBef>
                <a:spcPct val="0"/>
              </a:spcBef>
              <a:buFontTx/>
              <a:buNone/>
            </a:pPr>
            <a:r>
              <a:rPr lang="es-CO" altLang="es-CO" sz="3600" b="1" dirty="0"/>
              <a:t>millones</a:t>
            </a:r>
          </a:p>
        </p:txBody>
      </p:sp>
      <p:sp>
        <p:nvSpPr>
          <p:cNvPr id="23" name="CuadroTexto 5"/>
          <p:cNvSpPr txBox="1"/>
          <p:nvPr/>
        </p:nvSpPr>
        <p:spPr>
          <a:xfrm>
            <a:off x="2323546" y="6618730"/>
            <a:ext cx="6820453" cy="307777"/>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400" dirty="0" smtClean="0">
                <a:latin typeface="Arial Black" panose="020B0A04020102020204" pitchFamily="34" charset="0"/>
              </a:rPr>
              <a:t>Formación a formadores, Madres comunitarias y Mujeres gestantes</a:t>
            </a:r>
            <a:endParaRPr lang="es-CO" sz="1400" dirty="0">
              <a:latin typeface="Arial Black" panose="020B0A04020102020204" pitchFamily="34" charset="0"/>
            </a:endParaRPr>
          </a:p>
        </p:txBody>
      </p:sp>
      <p:pic>
        <p:nvPicPr>
          <p:cNvPr id="32776" name="Imagen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0074" y="959344"/>
            <a:ext cx="2211238" cy="28296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Imagen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1811" y="3632557"/>
            <a:ext cx="2211236" cy="29930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lip #102.mov">
            <a:hlinkClick r:id="" action="ppaction://media"/>
          </p:cNvPr>
          <p:cNvPicPr>
            <a:picLocks noRot="1" noChangeAspect="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4534783" y="1267120"/>
            <a:ext cx="4636858" cy="29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5"/>
          <p:cNvSpPr txBox="1"/>
          <p:nvPr/>
        </p:nvSpPr>
        <p:spPr>
          <a:xfrm>
            <a:off x="4534782" y="959343"/>
            <a:ext cx="4609217" cy="307777"/>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400" dirty="0" smtClean="0">
                <a:latin typeface="Arial Black" panose="020B0A04020102020204" pitchFamily="34" charset="0"/>
              </a:rPr>
              <a:t>Videos</a:t>
            </a:r>
            <a:endParaRPr lang="es-CO" sz="1400" dirty="0">
              <a:latin typeface="Arial Black" panose="020B0A04020102020204" pitchFamily="34" charset="0"/>
            </a:endParaRPr>
          </a:p>
        </p:txBody>
      </p:sp>
      <p:pic>
        <p:nvPicPr>
          <p:cNvPr id="2" name="Imagen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4782" y="4169779"/>
            <a:ext cx="2407261" cy="2427573"/>
          </a:xfrm>
          <a:prstGeom prst="rect">
            <a:avLst/>
          </a:prstGeom>
          <a:ln>
            <a:noFill/>
          </a:ln>
          <a:effectLst>
            <a:softEdge rad="112500"/>
          </a:effectLst>
        </p:spPr>
      </p:pic>
      <p:pic>
        <p:nvPicPr>
          <p:cNvPr id="3" name="Imagen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6955" y="4191157"/>
            <a:ext cx="2304686" cy="240619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3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225" y="0"/>
            <a:ext cx="916622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4 CuadroTexto"/>
          <p:cNvSpPr txBox="1">
            <a:spLocks noChangeArrowheads="1"/>
          </p:cNvSpPr>
          <p:nvPr/>
        </p:nvSpPr>
        <p:spPr bwMode="auto">
          <a:xfrm>
            <a:off x="-26988" y="963613"/>
            <a:ext cx="2366963" cy="595547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CO" altLang="es-CO" sz="1000" dirty="0"/>
          </a:p>
          <a:p>
            <a:pPr algn="ctr" eaLnBrk="1" hangingPunct="1">
              <a:spcBef>
                <a:spcPct val="0"/>
              </a:spcBef>
              <a:buFontTx/>
              <a:buNone/>
            </a:pPr>
            <a:r>
              <a:rPr lang="es-CO" altLang="es-CO" sz="2400" dirty="0"/>
              <a:t>Implementación </a:t>
            </a:r>
            <a:r>
              <a:rPr lang="es-CO" altLang="es-CO" dirty="0"/>
              <a:t>y </a:t>
            </a:r>
            <a:r>
              <a:rPr lang="es-CO" altLang="es-CO" sz="2400" dirty="0"/>
              <a:t>Fortalecimiento</a:t>
            </a:r>
            <a:r>
              <a:rPr lang="es-CO" altLang="es-CO" dirty="0"/>
              <a:t> de los procesos de </a:t>
            </a:r>
          </a:p>
          <a:p>
            <a:pPr algn="ctr" eaLnBrk="1" hangingPunct="1">
              <a:spcBef>
                <a:spcPct val="0"/>
              </a:spcBef>
              <a:buFontTx/>
              <a:buNone/>
            </a:pPr>
            <a:endParaRPr lang="es-CO" altLang="es-CO" sz="3600" dirty="0" smtClean="0"/>
          </a:p>
          <a:p>
            <a:pPr algn="ctr" eaLnBrk="1" hangingPunct="1">
              <a:spcBef>
                <a:spcPct val="0"/>
              </a:spcBef>
              <a:buFontTx/>
              <a:buNone/>
            </a:pPr>
            <a:r>
              <a:rPr lang="es-CO" altLang="es-CO" sz="3600" dirty="0" smtClean="0"/>
              <a:t> </a:t>
            </a:r>
            <a:r>
              <a:rPr lang="es-CO" altLang="es-CO" sz="2800" dirty="0">
                <a:solidFill>
                  <a:srgbClr val="FF0000"/>
                </a:solidFill>
                <a:latin typeface="Arial Black" panose="020B0A04020102020204" pitchFamily="34" charset="0"/>
              </a:rPr>
              <a:t>Formación Artístico</a:t>
            </a: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smtClean="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r>
              <a:rPr lang="es-CO" altLang="es-CO" sz="4800" dirty="0"/>
              <a:t> </a:t>
            </a:r>
            <a:r>
              <a:rPr lang="es-CO" altLang="es-CO" sz="4000" b="1" dirty="0"/>
              <a:t>$ 413 </a:t>
            </a:r>
          </a:p>
          <a:p>
            <a:pPr algn="ctr" eaLnBrk="1" hangingPunct="1">
              <a:spcBef>
                <a:spcPct val="0"/>
              </a:spcBef>
              <a:buFontTx/>
              <a:buNone/>
            </a:pPr>
            <a:r>
              <a:rPr lang="es-CO" altLang="es-CO" sz="3600" b="1" dirty="0"/>
              <a:t>millones</a:t>
            </a:r>
          </a:p>
        </p:txBody>
      </p:sp>
      <p:sp>
        <p:nvSpPr>
          <p:cNvPr id="23" name="CuadroTexto 5"/>
          <p:cNvSpPr txBox="1"/>
          <p:nvPr/>
        </p:nvSpPr>
        <p:spPr>
          <a:xfrm>
            <a:off x="2339975" y="963613"/>
            <a:ext cx="6820453" cy="523220"/>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400" dirty="0" smtClean="0">
                <a:latin typeface="Arial Black" panose="020B0A04020102020204" pitchFamily="34" charset="0"/>
              </a:rPr>
              <a:t>1era. </a:t>
            </a:r>
            <a:r>
              <a:rPr lang="es-CO" sz="1400" dirty="0">
                <a:latin typeface="Arial Black" panose="020B0A04020102020204" pitchFamily="34" charset="0"/>
              </a:rPr>
              <a:t>Jornada de </a:t>
            </a:r>
            <a:r>
              <a:rPr lang="es-CO" sz="1400" dirty="0" smtClean="0">
                <a:latin typeface="Arial Black" panose="020B0A04020102020204" pitchFamily="34" charset="0"/>
              </a:rPr>
              <a:t>Saberes Tradicionales con enfoque intergeneracional</a:t>
            </a:r>
            <a:endParaRPr lang="es-CO" sz="1400" dirty="0">
              <a:latin typeface="Arial Black" panose="020B0A04020102020204" pitchFamily="34" charset="0"/>
            </a:endParaRPr>
          </a:p>
        </p:txBody>
      </p:sp>
      <p:sp>
        <p:nvSpPr>
          <p:cNvPr id="12" name="CuadroTexto 5"/>
          <p:cNvSpPr txBox="1"/>
          <p:nvPr/>
        </p:nvSpPr>
        <p:spPr>
          <a:xfrm>
            <a:off x="6632868" y="3790932"/>
            <a:ext cx="2511132" cy="307777"/>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400" dirty="0" smtClean="0">
                <a:latin typeface="Arial Black" panose="020B0A04020102020204" pitchFamily="34" charset="0"/>
              </a:rPr>
              <a:t>Videos</a:t>
            </a:r>
            <a:endParaRPr lang="es-CO" sz="1400" dirty="0">
              <a:latin typeface="Arial Black" panose="020B0A04020102020204" pitchFamily="34" charset="0"/>
            </a:endParaRPr>
          </a:p>
        </p:txBody>
      </p:sp>
      <p:graphicFrame>
        <p:nvGraphicFramePr>
          <p:cNvPr id="4" name="Objeto 3"/>
          <p:cNvGraphicFramePr>
            <a:graphicFrameLocks noChangeAspect="1"/>
          </p:cNvGraphicFramePr>
          <p:nvPr>
            <p:extLst>
              <p:ext uri="{D42A27DB-BD31-4B8C-83A1-F6EECF244321}">
                <p14:modId xmlns:p14="http://schemas.microsoft.com/office/powerpoint/2010/main" val="3627057435"/>
              </p:ext>
            </p:extLst>
          </p:nvPr>
        </p:nvGraphicFramePr>
        <p:xfrm>
          <a:off x="92075" y="92075"/>
          <a:ext cx="728663" cy="439738"/>
        </p:xfrm>
        <a:graphic>
          <a:graphicData uri="http://schemas.openxmlformats.org/presentationml/2006/ole">
            <mc:AlternateContent xmlns:mc="http://schemas.openxmlformats.org/markup-compatibility/2006">
              <mc:Choice xmlns:v="urn:schemas-microsoft-com:vml" Requires="v">
                <p:oleObj spid="_x0000_s50186" name="Objeto empaquetador del shell" showAsIcon="1" r:id="rId6" imgW="729000" imgH="439560" progId="Package">
                  <p:embed/>
                </p:oleObj>
              </mc:Choice>
              <mc:Fallback>
                <p:oleObj name="Objeto empaquetador del shell" showAsIcon="1" r:id="rId6" imgW="729000" imgH="439560" progId="Package">
                  <p:embed/>
                  <p:pic>
                    <p:nvPicPr>
                      <p:cNvPr id="0" name=""/>
                      <p:cNvPicPr/>
                      <p:nvPr/>
                    </p:nvPicPr>
                    <p:blipFill>
                      <a:blip r:embed="rId7"/>
                      <a:stretch>
                        <a:fillRect/>
                      </a:stretch>
                    </p:blipFill>
                    <p:spPr>
                      <a:xfrm>
                        <a:off x="92075" y="92075"/>
                        <a:ext cx="728663" cy="439738"/>
                      </a:xfrm>
                      <a:prstGeom prst="rect">
                        <a:avLst/>
                      </a:prstGeom>
                    </p:spPr>
                  </p:pic>
                </p:oleObj>
              </mc:Fallback>
            </mc:AlternateContent>
          </a:graphicData>
        </a:graphic>
      </p:graphicFrame>
      <p:graphicFrame>
        <p:nvGraphicFramePr>
          <p:cNvPr id="6" name="Objeto 5"/>
          <p:cNvGraphicFramePr>
            <a:graphicFrameLocks noChangeAspect="1"/>
          </p:cNvGraphicFramePr>
          <p:nvPr>
            <p:extLst>
              <p:ext uri="{D42A27DB-BD31-4B8C-83A1-F6EECF244321}">
                <p14:modId xmlns:p14="http://schemas.microsoft.com/office/powerpoint/2010/main" val="2218920067"/>
              </p:ext>
            </p:extLst>
          </p:nvPr>
        </p:nvGraphicFramePr>
        <p:xfrm>
          <a:off x="92075" y="92075"/>
          <a:ext cx="728663" cy="439738"/>
        </p:xfrm>
        <a:graphic>
          <a:graphicData uri="http://schemas.openxmlformats.org/presentationml/2006/ole">
            <mc:AlternateContent xmlns:mc="http://schemas.openxmlformats.org/markup-compatibility/2006">
              <mc:Choice xmlns:v="urn:schemas-microsoft-com:vml" Requires="v">
                <p:oleObj spid="_x0000_s50187" name="Objeto empaquetador del shell" showAsIcon="1" r:id="rId8" imgW="729000" imgH="439560" progId="Package">
                  <p:embed/>
                </p:oleObj>
              </mc:Choice>
              <mc:Fallback>
                <p:oleObj name="Objeto empaquetador del shell" showAsIcon="1" r:id="rId8" imgW="729000" imgH="439560" progId="Package">
                  <p:embed/>
                  <p:pic>
                    <p:nvPicPr>
                      <p:cNvPr id="0" name=""/>
                      <p:cNvPicPr/>
                      <p:nvPr/>
                    </p:nvPicPr>
                    <p:blipFill>
                      <a:blip r:embed="rId9"/>
                      <a:stretch>
                        <a:fillRect/>
                      </a:stretch>
                    </p:blipFill>
                    <p:spPr>
                      <a:xfrm>
                        <a:off x="92075" y="92075"/>
                        <a:ext cx="728663" cy="439738"/>
                      </a:xfrm>
                      <a:prstGeom prst="rect">
                        <a:avLst/>
                      </a:prstGeom>
                    </p:spPr>
                  </p:pic>
                </p:oleObj>
              </mc:Fallback>
            </mc:AlternateContent>
          </a:graphicData>
        </a:graphic>
      </p:graphicFrame>
      <p:sp>
        <p:nvSpPr>
          <p:cNvPr id="7" name="CuadroTexto 6"/>
          <p:cNvSpPr txBox="1"/>
          <p:nvPr/>
        </p:nvSpPr>
        <p:spPr>
          <a:xfrm>
            <a:off x="6595369" y="1421052"/>
            <a:ext cx="2469715" cy="2369880"/>
          </a:xfrm>
          <a:prstGeom prst="rect">
            <a:avLst/>
          </a:prstGeom>
          <a:noFill/>
          <a:ln>
            <a:noFill/>
          </a:ln>
        </p:spPr>
        <p:txBody>
          <a:bodyPr wrap="square" rtlCol="0">
            <a:spAutoFit/>
          </a:bodyPr>
          <a:lstStyle/>
          <a:p>
            <a:r>
              <a:rPr lang="es-CO" sz="1600" dirty="0" smtClean="0"/>
              <a:t>Propósito: acompañar y fortalecer los esfuerzos que se realizan en el nivel escolar en relación con nuestra identidad cultural como pueblo, capacitando a estudiantes y convirtiéndoles e</a:t>
            </a:r>
            <a:r>
              <a:rPr lang="es-CO" dirty="0" smtClean="0"/>
              <a:t>n saberes culturales.</a:t>
            </a:r>
            <a:endParaRPr lang="es-CO" dirty="0"/>
          </a:p>
        </p:txBody>
      </p:sp>
      <p:pic>
        <p:nvPicPr>
          <p:cNvPr id="10" name="Imagen 9"/>
          <p:cNvPicPr>
            <a:picLocks noChangeAspect="1"/>
          </p:cNvPicPr>
          <p:nvPr/>
        </p:nvPicPr>
        <p:blipFill>
          <a:blip r:embed="rId10"/>
          <a:stretch>
            <a:fillRect/>
          </a:stretch>
        </p:blipFill>
        <p:spPr>
          <a:xfrm>
            <a:off x="2323546" y="1486461"/>
            <a:ext cx="4350044" cy="2638677"/>
          </a:xfrm>
          <a:prstGeom prst="rect">
            <a:avLst/>
          </a:prstGeom>
          <a:ln>
            <a:noFill/>
          </a:ln>
          <a:effectLst>
            <a:softEdge rad="112500"/>
          </a:effectLst>
        </p:spPr>
      </p:pic>
      <p:pic>
        <p:nvPicPr>
          <p:cNvPr id="2" name="3 saberes VID-20141213-WA000">
            <a:hlinkClick r:id="" action="ppaction://media"/>
          </p:cNvPr>
          <p:cNvPicPr>
            <a:picLocks noRot="1" noChangeAspect="1"/>
          </p:cNvPicPr>
          <p:nvPr>
            <a:videoFile r:link="rId2"/>
          </p:nvPr>
        </p:nvPicPr>
        <p:blipFill>
          <a:blip r:embed="rId11"/>
          <a:stretch>
            <a:fillRect/>
          </a:stretch>
        </p:blipFill>
        <p:spPr>
          <a:xfrm>
            <a:off x="2340000" y="4111542"/>
            <a:ext cx="6820428" cy="2723292"/>
          </a:xfrm>
          <a:prstGeom prst="rect">
            <a:avLst/>
          </a:prstGeom>
        </p:spPr>
      </p:pic>
    </p:spTree>
    <p:extLst>
      <p:ext uri="{BB962C8B-B14F-4D97-AF65-F5344CB8AC3E}">
        <p14:creationId xmlns:p14="http://schemas.microsoft.com/office/powerpoint/2010/main" val="1387752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91662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4 CuadroTexto"/>
          <p:cNvSpPr txBox="1">
            <a:spLocks noChangeArrowheads="1"/>
          </p:cNvSpPr>
          <p:nvPr/>
        </p:nvSpPr>
        <p:spPr bwMode="auto">
          <a:xfrm>
            <a:off x="0" y="836613"/>
            <a:ext cx="3011488" cy="607853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O" altLang="es-CO" sz="4400"/>
              <a:t>Proyectos culturales para la </a:t>
            </a:r>
            <a:r>
              <a:rPr lang="es-CO" altLang="es-CO" sz="3000">
                <a:solidFill>
                  <a:srgbClr val="FF0000"/>
                </a:solidFill>
                <a:latin typeface="Arial Black" panose="020B0A04020102020204" pitchFamily="34" charset="0"/>
              </a:rPr>
              <a:t>Preservación</a:t>
            </a:r>
            <a:r>
              <a:rPr lang="es-CO" altLang="es-CO">
                <a:solidFill>
                  <a:srgbClr val="FF0000"/>
                </a:solidFill>
                <a:latin typeface="Arial Black" panose="020B0A04020102020204" pitchFamily="34" charset="0"/>
              </a:rPr>
              <a:t> Apropiación </a:t>
            </a:r>
            <a:r>
              <a:rPr lang="es-CO" altLang="es-CO" sz="3800"/>
              <a:t>del </a:t>
            </a:r>
            <a:r>
              <a:rPr lang="es-CO" altLang="es-CO" sz="3600">
                <a:solidFill>
                  <a:srgbClr val="FF0000"/>
                </a:solidFill>
                <a:latin typeface="Arial Black" panose="020B0A04020102020204" pitchFamily="34" charset="0"/>
              </a:rPr>
              <a:t>Patrimonio</a:t>
            </a:r>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r>
              <a:rPr lang="es-CO" altLang="es-CO" sz="4800"/>
              <a:t> </a:t>
            </a:r>
            <a:r>
              <a:rPr lang="es-CO" altLang="es-CO" sz="4000" b="1"/>
              <a:t>$650 </a:t>
            </a:r>
          </a:p>
          <a:p>
            <a:pPr algn="ctr" eaLnBrk="1" hangingPunct="1">
              <a:spcBef>
                <a:spcPct val="0"/>
              </a:spcBef>
              <a:buFontTx/>
              <a:buNone/>
            </a:pPr>
            <a:r>
              <a:rPr lang="es-CO" altLang="es-CO" sz="3600" b="1"/>
              <a:t>millones</a:t>
            </a: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2066" y="836713"/>
            <a:ext cx="3297611" cy="2808311"/>
          </a:xfrm>
          <a:prstGeom prst="rect">
            <a:avLst/>
          </a:prstGeom>
          <a:ln>
            <a:noFill/>
          </a:ln>
          <a:effectLst>
            <a:softEdge rad="112500"/>
          </a:effectLst>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2066" y="3580881"/>
            <a:ext cx="3419633" cy="3277119"/>
          </a:xfrm>
          <a:prstGeom prst="rect">
            <a:avLst/>
          </a:prstGeom>
          <a:ln>
            <a:noFill/>
          </a:ln>
          <a:effectLst>
            <a:softEdge rad="112500"/>
          </a:effectLst>
        </p:spPr>
      </p:pic>
      <p:pic>
        <p:nvPicPr>
          <p:cNvPr id="4" name="Imagen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8184" y="836713"/>
            <a:ext cx="2915816" cy="2736303"/>
          </a:xfrm>
          <a:prstGeom prst="rect">
            <a:avLst/>
          </a:prstGeom>
          <a:ln>
            <a:noFill/>
          </a:ln>
          <a:effectLst>
            <a:softEdge rad="112500"/>
          </a:effectLst>
        </p:spPr>
      </p:pic>
      <p:pic>
        <p:nvPicPr>
          <p:cNvPr id="5" name="Imagen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6182" y="3573016"/>
            <a:ext cx="2939819" cy="3284984"/>
          </a:xfrm>
          <a:prstGeom prst="rect">
            <a:avLst/>
          </a:prstGeom>
          <a:ln>
            <a:noFill/>
          </a:ln>
          <a:effectLst>
            <a:softEdge rad="112500"/>
          </a:effectLst>
        </p:spPr>
      </p:pic>
      <p:sp>
        <p:nvSpPr>
          <p:cNvPr id="6" name="CuadroTexto 5"/>
          <p:cNvSpPr txBox="1"/>
          <p:nvPr/>
        </p:nvSpPr>
        <p:spPr>
          <a:xfrm>
            <a:off x="4572041" y="3573016"/>
            <a:ext cx="3288282" cy="400110"/>
          </a:xfrm>
          <a:prstGeom prst="rect">
            <a:avLst/>
          </a:prstGeom>
          <a:solidFill>
            <a:srgbClr val="FFCC00"/>
          </a:solidFill>
          <a:ln>
            <a:noFill/>
          </a:ln>
          <a:scene3d>
            <a:camera prst="orthographicFront"/>
            <a:lightRig rig="threePt" dir="t"/>
          </a:scene3d>
          <a:sp3d>
            <a:bevelT prst="angle"/>
          </a:sp3d>
        </p:spPr>
        <p:txBody>
          <a:bodyPr>
            <a:spAutoFit/>
          </a:bodyPr>
          <a:lstStyle/>
          <a:p>
            <a:pPr algn="ctr">
              <a:defRPr/>
            </a:pPr>
            <a:r>
              <a:rPr lang="es-CO" sz="2000" dirty="0">
                <a:latin typeface="Arial Black" panose="020B0A04020102020204" pitchFamily="34" charset="0"/>
              </a:rPr>
              <a:t>EMANCIPACIÓN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3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225" y="0"/>
            <a:ext cx="916622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4 CuadroTexto"/>
          <p:cNvSpPr txBox="1">
            <a:spLocks noChangeArrowheads="1"/>
          </p:cNvSpPr>
          <p:nvPr/>
        </p:nvSpPr>
        <p:spPr bwMode="auto">
          <a:xfrm>
            <a:off x="-26988" y="963613"/>
            <a:ext cx="2366963" cy="5893921"/>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CO" altLang="es-CO" sz="1000" dirty="0"/>
          </a:p>
          <a:p>
            <a:pPr algn="ctr" eaLnBrk="1" hangingPunct="1">
              <a:spcBef>
                <a:spcPct val="0"/>
              </a:spcBef>
              <a:buFontTx/>
              <a:buNone/>
            </a:pPr>
            <a:r>
              <a:rPr lang="es-CO" altLang="es-CO" sz="2400" dirty="0"/>
              <a:t>Implementación </a:t>
            </a:r>
            <a:r>
              <a:rPr lang="es-CO" altLang="es-CO" dirty="0"/>
              <a:t>y </a:t>
            </a:r>
            <a:r>
              <a:rPr lang="es-CO" altLang="es-CO" sz="2400" dirty="0"/>
              <a:t>Fortalecimiento</a:t>
            </a:r>
            <a:r>
              <a:rPr lang="es-CO" altLang="es-CO" dirty="0"/>
              <a:t> de los procesos </a:t>
            </a:r>
            <a:endParaRPr lang="es-CO" altLang="es-CO" dirty="0" smtClean="0"/>
          </a:p>
          <a:p>
            <a:pPr algn="ctr" eaLnBrk="1" hangingPunct="1">
              <a:spcBef>
                <a:spcPct val="0"/>
              </a:spcBef>
              <a:buFontTx/>
              <a:buNone/>
            </a:pPr>
            <a:r>
              <a:rPr lang="es-CO" altLang="es-CO" dirty="0" smtClean="0"/>
              <a:t>de </a:t>
            </a:r>
            <a:endParaRPr lang="es-CO" altLang="es-CO" dirty="0"/>
          </a:p>
          <a:p>
            <a:pPr algn="ctr" eaLnBrk="1" hangingPunct="1">
              <a:spcBef>
                <a:spcPct val="0"/>
              </a:spcBef>
              <a:buFontTx/>
              <a:buNone/>
            </a:pPr>
            <a:r>
              <a:rPr lang="es-CO" altLang="es-CO" sz="3600" dirty="0" smtClean="0"/>
              <a:t> </a:t>
            </a:r>
            <a:r>
              <a:rPr lang="es-CO" altLang="es-CO" sz="2800" dirty="0">
                <a:solidFill>
                  <a:srgbClr val="FF0000"/>
                </a:solidFill>
                <a:latin typeface="Arial Black" panose="020B0A04020102020204" pitchFamily="34" charset="0"/>
              </a:rPr>
              <a:t>Formación Artístico</a:t>
            </a: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smtClean="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r>
              <a:rPr lang="es-CO" altLang="es-CO" sz="4800" dirty="0"/>
              <a:t> </a:t>
            </a:r>
            <a:r>
              <a:rPr lang="es-CO" altLang="es-CO" sz="4000" b="1" dirty="0"/>
              <a:t>$ 413 </a:t>
            </a:r>
          </a:p>
          <a:p>
            <a:pPr algn="ctr" eaLnBrk="1" hangingPunct="1">
              <a:spcBef>
                <a:spcPct val="0"/>
              </a:spcBef>
              <a:buFontTx/>
              <a:buNone/>
            </a:pPr>
            <a:r>
              <a:rPr lang="es-CO" altLang="es-CO" sz="3600" b="1" dirty="0"/>
              <a:t>millones</a:t>
            </a:r>
          </a:p>
        </p:txBody>
      </p:sp>
      <p:graphicFrame>
        <p:nvGraphicFramePr>
          <p:cNvPr id="4" name="Objeto 3"/>
          <p:cNvGraphicFramePr>
            <a:graphicFrameLocks noChangeAspect="1"/>
          </p:cNvGraphicFramePr>
          <p:nvPr>
            <p:extLst>
              <p:ext uri="{D42A27DB-BD31-4B8C-83A1-F6EECF244321}">
                <p14:modId xmlns:p14="http://schemas.microsoft.com/office/powerpoint/2010/main" val="3679521685"/>
              </p:ext>
            </p:extLst>
          </p:nvPr>
        </p:nvGraphicFramePr>
        <p:xfrm>
          <a:off x="92075" y="92075"/>
          <a:ext cx="728663" cy="439738"/>
        </p:xfrm>
        <a:graphic>
          <a:graphicData uri="http://schemas.openxmlformats.org/presentationml/2006/ole">
            <mc:AlternateContent xmlns:mc="http://schemas.openxmlformats.org/markup-compatibility/2006">
              <mc:Choice xmlns:v="urn:schemas-microsoft-com:vml" Requires="v">
                <p:oleObj spid="_x0000_s49182" name="Objeto empaquetador del shell" showAsIcon="1" r:id="rId6" imgW="729000" imgH="439560" progId="Package">
                  <p:embed/>
                </p:oleObj>
              </mc:Choice>
              <mc:Fallback>
                <p:oleObj name="Objeto empaquetador del shell" showAsIcon="1" r:id="rId6" imgW="729000" imgH="439560" progId="Package">
                  <p:embed/>
                  <p:pic>
                    <p:nvPicPr>
                      <p:cNvPr id="0" name=""/>
                      <p:cNvPicPr/>
                      <p:nvPr/>
                    </p:nvPicPr>
                    <p:blipFill>
                      <a:blip r:embed="rId7"/>
                      <a:stretch>
                        <a:fillRect/>
                      </a:stretch>
                    </p:blipFill>
                    <p:spPr>
                      <a:xfrm>
                        <a:off x="92075" y="92075"/>
                        <a:ext cx="728663" cy="439738"/>
                      </a:xfrm>
                      <a:prstGeom prst="rect">
                        <a:avLst/>
                      </a:prstGeom>
                    </p:spPr>
                  </p:pic>
                </p:oleObj>
              </mc:Fallback>
            </mc:AlternateContent>
          </a:graphicData>
        </a:graphic>
      </p:graphicFrame>
      <p:graphicFrame>
        <p:nvGraphicFramePr>
          <p:cNvPr id="6" name="Objeto 5"/>
          <p:cNvGraphicFramePr>
            <a:graphicFrameLocks noChangeAspect="1"/>
          </p:cNvGraphicFramePr>
          <p:nvPr>
            <p:extLst>
              <p:ext uri="{D42A27DB-BD31-4B8C-83A1-F6EECF244321}">
                <p14:modId xmlns:p14="http://schemas.microsoft.com/office/powerpoint/2010/main" val="2047241941"/>
              </p:ext>
            </p:extLst>
          </p:nvPr>
        </p:nvGraphicFramePr>
        <p:xfrm>
          <a:off x="92075" y="92075"/>
          <a:ext cx="728663" cy="439738"/>
        </p:xfrm>
        <a:graphic>
          <a:graphicData uri="http://schemas.openxmlformats.org/presentationml/2006/ole">
            <mc:AlternateContent xmlns:mc="http://schemas.openxmlformats.org/markup-compatibility/2006">
              <mc:Choice xmlns:v="urn:schemas-microsoft-com:vml" Requires="v">
                <p:oleObj spid="_x0000_s49183" name="Objeto empaquetador del shell" showAsIcon="1" r:id="rId8" imgW="729000" imgH="439560" progId="Package">
                  <p:embed/>
                </p:oleObj>
              </mc:Choice>
              <mc:Fallback>
                <p:oleObj name="Objeto empaquetador del shell" showAsIcon="1" r:id="rId8" imgW="729000" imgH="439560" progId="Package">
                  <p:embed/>
                  <p:pic>
                    <p:nvPicPr>
                      <p:cNvPr id="0" name=""/>
                      <p:cNvPicPr/>
                      <p:nvPr/>
                    </p:nvPicPr>
                    <p:blipFill>
                      <a:blip r:embed="rId9"/>
                      <a:stretch>
                        <a:fillRect/>
                      </a:stretch>
                    </p:blipFill>
                    <p:spPr>
                      <a:xfrm>
                        <a:off x="92075" y="92075"/>
                        <a:ext cx="728663" cy="439738"/>
                      </a:xfrm>
                      <a:prstGeom prst="rect">
                        <a:avLst/>
                      </a:prstGeom>
                    </p:spPr>
                  </p:pic>
                </p:oleObj>
              </mc:Fallback>
            </mc:AlternateContent>
          </a:graphicData>
        </a:graphic>
      </p:graphicFrame>
      <p:pic>
        <p:nvPicPr>
          <p:cNvPr id="11" name="Imagen 10"/>
          <p:cNvPicPr>
            <a:picLocks noChangeAspect="1"/>
          </p:cNvPicPr>
          <p:nvPr/>
        </p:nvPicPr>
        <p:blipFill>
          <a:blip r:embed="rId10"/>
          <a:stretch>
            <a:fillRect/>
          </a:stretch>
        </p:blipFill>
        <p:spPr>
          <a:xfrm>
            <a:off x="2335779" y="3717032"/>
            <a:ext cx="3460357" cy="2916800"/>
          </a:xfrm>
          <a:prstGeom prst="rect">
            <a:avLst/>
          </a:prstGeom>
          <a:ln>
            <a:noFill/>
          </a:ln>
          <a:effectLst>
            <a:softEdge rad="112500"/>
          </a:effectLst>
        </p:spPr>
      </p:pic>
      <p:pic>
        <p:nvPicPr>
          <p:cNvPr id="13" name="Imagen 12"/>
          <p:cNvPicPr>
            <a:picLocks noChangeAspect="1"/>
          </p:cNvPicPr>
          <p:nvPr/>
        </p:nvPicPr>
        <p:blipFill>
          <a:blip r:embed="rId11"/>
          <a:stretch>
            <a:fillRect/>
          </a:stretch>
        </p:blipFill>
        <p:spPr>
          <a:xfrm>
            <a:off x="5652120" y="3717032"/>
            <a:ext cx="3468679" cy="2926197"/>
          </a:xfrm>
          <a:prstGeom prst="rect">
            <a:avLst/>
          </a:prstGeom>
          <a:ln>
            <a:noFill/>
          </a:ln>
          <a:effectLst>
            <a:softEdge rad="112500"/>
          </a:effectLst>
        </p:spPr>
      </p:pic>
      <p:pic>
        <p:nvPicPr>
          <p:cNvPr id="15" name="Imagen 14"/>
          <p:cNvPicPr>
            <a:picLocks noChangeAspect="1"/>
          </p:cNvPicPr>
          <p:nvPr/>
        </p:nvPicPr>
        <p:blipFill>
          <a:blip r:embed="rId12"/>
          <a:stretch>
            <a:fillRect/>
          </a:stretch>
        </p:blipFill>
        <p:spPr>
          <a:xfrm>
            <a:off x="2309525" y="963614"/>
            <a:ext cx="3054563" cy="2753418"/>
          </a:xfrm>
          <a:prstGeom prst="rect">
            <a:avLst/>
          </a:prstGeom>
          <a:ln>
            <a:noFill/>
          </a:ln>
          <a:effectLst>
            <a:softEdge rad="112500"/>
          </a:effectLst>
        </p:spPr>
      </p:pic>
      <p:sp>
        <p:nvSpPr>
          <p:cNvPr id="23" name="CuadroTexto 5"/>
          <p:cNvSpPr txBox="1"/>
          <p:nvPr/>
        </p:nvSpPr>
        <p:spPr>
          <a:xfrm>
            <a:off x="2309525" y="3553746"/>
            <a:ext cx="6820453" cy="307777"/>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400" dirty="0" smtClean="0">
                <a:latin typeface="Arial Black" panose="020B0A04020102020204" pitchFamily="34" charset="0"/>
              </a:rPr>
              <a:t>Apoyo a proyecciones Cinematográficas</a:t>
            </a:r>
            <a:endParaRPr lang="es-CO" sz="1400" dirty="0">
              <a:latin typeface="Arial Black" panose="020B0A04020102020204" pitchFamily="34" charset="0"/>
            </a:endParaRPr>
          </a:p>
        </p:txBody>
      </p:sp>
      <p:sp>
        <p:nvSpPr>
          <p:cNvPr id="21" name="CuadroTexto 5"/>
          <p:cNvSpPr txBox="1"/>
          <p:nvPr/>
        </p:nvSpPr>
        <p:spPr>
          <a:xfrm>
            <a:off x="5220072" y="954217"/>
            <a:ext cx="3923928" cy="307777"/>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400" dirty="0" smtClean="0">
                <a:latin typeface="Arial Black" panose="020B0A04020102020204" pitchFamily="34" charset="0"/>
              </a:rPr>
              <a:t>Videos</a:t>
            </a:r>
            <a:endParaRPr lang="es-CO" sz="1400" dirty="0">
              <a:latin typeface="Arial Black" panose="020B0A04020102020204" pitchFamily="34" charset="0"/>
            </a:endParaRPr>
          </a:p>
        </p:txBody>
      </p:sp>
      <p:pic>
        <p:nvPicPr>
          <p:cNvPr id="16" name="native film VID-20141213-WA002">
            <a:hlinkClick r:id="" action="ppaction://media"/>
          </p:cNvPr>
          <p:cNvPicPr>
            <a:picLocks noRot="1" noChangeAspect="1"/>
          </p:cNvPicPr>
          <p:nvPr>
            <a:videoFile r:link="rId2"/>
          </p:nvPr>
        </p:nvPicPr>
        <p:blipFill>
          <a:blip r:embed="rId13"/>
          <a:stretch>
            <a:fillRect/>
          </a:stretch>
        </p:blipFill>
        <p:spPr>
          <a:xfrm>
            <a:off x="5220072" y="1235278"/>
            <a:ext cx="3940767" cy="2309071"/>
          </a:xfrm>
          <a:prstGeom prst="rect">
            <a:avLst/>
          </a:prstGeom>
        </p:spPr>
      </p:pic>
    </p:spTree>
    <p:extLst>
      <p:ext uri="{BB962C8B-B14F-4D97-AF65-F5344CB8AC3E}">
        <p14:creationId xmlns:p14="http://schemas.microsoft.com/office/powerpoint/2010/main" val="1392482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
                                        </p:tgtEl>
                                      </p:cBhvr>
                                    </p:cmd>
                                  </p:childTnLst>
                                </p:cTn>
                              </p:par>
                            </p:childTnLst>
                          </p:cTn>
                        </p:par>
                      </p:childTnLst>
                    </p:cTn>
                  </p:par>
                </p:childTnLst>
              </p:cTn>
              <p:nextCondLst>
                <p:cond evt="onClick" delay="0">
                  <p:tgtEl>
                    <p:spTgt spid="16"/>
                  </p:tgtEl>
                </p:cond>
              </p:nextCondLst>
            </p:seq>
            <p:video>
              <p:cMediaNode vol="80000">
                <p:cTn id="7" fill="hold" display="0">
                  <p:stCondLst>
                    <p:cond delay="indefinite"/>
                  </p:stCondLst>
                </p:cTn>
                <p:tgtEl>
                  <p:spTgt spid="1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3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25" y="0"/>
            <a:ext cx="916622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4 CuadroTexto"/>
          <p:cNvSpPr txBox="1">
            <a:spLocks noChangeArrowheads="1"/>
          </p:cNvSpPr>
          <p:nvPr/>
        </p:nvSpPr>
        <p:spPr bwMode="auto">
          <a:xfrm>
            <a:off x="-26988" y="963613"/>
            <a:ext cx="2366963" cy="5893921"/>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CO" altLang="es-CO" sz="1000" dirty="0"/>
          </a:p>
          <a:p>
            <a:pPr algn="ctr" eaLnBrk="1" hangingPunct="1">
              <a:spcBef>
                <a:spcPct val="0"/>
              </a:spcBef>
              <a:buFontTx/>
              <a:buNone/>
            </a:pPr>
            <a:r>
              <a:rPr lang="es-CO" altLang="es-CO" sz="2400" dirty="0"/>
              <a:t>Implementación </a:t>
            </a:r>
            <a:r>
              <a:rPr lang="es-CO" altLang="es-CO" dirty="0"/>
              <a:t>y </a:t>
            </a:r>
            <a:r>
              <a:rPr lang="es-CO" altLang="es-CO" sz="2400" dirty="0"/>
              <a:t>Fortalecimiento</a:t>
            </a:r>
            <a:r>
              <a:rPr lang="es-CO" altLang="es-CO" dirty="0"/>
              <a:t> de los procesos </a:t>
            </a:r>
            <a:endParaRPr lang="es-CO" altLang="es-CO" dirty="0" smtClean="0"/>
          </a:p>
          <a:p>
            <a:pPr algn="ctr" eaLnBrk="1" hangingPunct="1">
              <a:spcBef>
                <a:spcPct val="0"/>
              </a:spcBef>
              <a:buFontTx/>
              <a:buNone/>
            </a:pPr>
            <a:r>
              <a:rPr lang="es-CO" altLang="es-CO" dirty="0" smtClean="0"/>
              <a:t>de</a:t>
            </a:r>
            <a:endParaRPr lang="es-CO" altLang="es-CO" sz="3600" dirty="0"/>
          </a:p>
          <a:p>
            <a:pPr algn="ctr" eaLnBrk="1" hangingPunct="1">
              <a:spcBef>
                <a:spcPct val="0"/>
              </a:spcBef>
              <a:buFontTx/>
              <a:buNone/>
            </a:pPr>
            <a:r>
              <a:rPr lang="es-CO" altLang="es-CO" sz="3600" dirty="0"/>
              <a:t> </a:t>
            </a:r>
            <a:r>
              <a:rPr lang="es-CO" altLang="es-CO" sz="2800" dirty="0">
                <a:solidFill>
                  <a:srgbClr val="FF0000"/>
                </a:solidFill>
                <a:latin typeface="Arial Black" panose="020B0A04020102020204" pitchFamily="34" charset="0"/>
              </a:rPr>
              <a:t>Formación Artístico</a:t>
            </a:r>
            <a:endParaRPr lang="es-CO" altLang="es-CO" sz="700" u="sng" dirty="0"/>
          </a:p>
          <a:p>
            <a:pPr algn="ctr" eaLnBrk="1" hangingPunct="1">
              <a:spcBef>
                <a:spcPct val="0"/>
              </a:spcBef>
              <a:buFontTx/>
              <a:buNone/>
            </a:pPr>
            <a:endParaRPr lang="es-CO" altLang="es-CO" sz="700" u="sng" dirty="0" smtClean="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r>
              <a:rPr lang="es-CO" altLang="es-CO" sz="4800" dirty="0"/>
              <a:t> </a:t>
            </a:r>
            <a:r>
              <a:rPr lang="es-CO" altLang="es-CO" sz="4000" b="1" dirty="0"/>
              <a:t>$ 413 </a:t>
            </a:r>
          </a:p>
          <a:p>
            <a:pPr algn="ctr" eaLnBrk="1" hangingPunct="1">
              <a:spcBef>
                <a:spcPct val="0"/>
              </a:spcBef>
              <a:buFontTx/>
              <a:buNone/>
            </a:pPr>
            <a:r>
              <a:rPr lang="es-CO" altLang="es-CO" sz="3600" b="1" dirty="0"/>
              <a:t>millones</a:t>
            </a:r>
          </a:p>
        </p:txBody>
      </p:sp>
      <p:graphicFrame>
        <p:nvGraphicFramePr>
          <p:cNvPr id="4" name="Objeto 3"/>
          <p:cNvGraphicFramePr>
            <a:graphicFrameLocks noChangeAspect="1"/>
          </p:cNvGraphicFramePr>
          <p:nvPr>
            <p:extLst>
              <p:ext uri="{D42A27DB-BD31-4B8C-83A1-F6EECF244321}">
                <p14:modId xmlns:p14="http://schemas.microsoft.com/office/powerpoint/2010/main" val="1835222711"/>
              </p:ext>
            </p:extLst>
          </p:nvPr>
        </p:nvGraphicFramePr>
        <p:xfrm>
          <a:off x="92075" y="92075"/>
          <a:ext cx="728663" cy="439738"/>
        </p:xfrm>
        <a:graphic>
          <a:graphicData uri="http://schemas.openxmlformats.org/presentationml/2006/ole">
            <mc:AlternateContent xmlns:mc="http://schemas.openxmlformats.org/markup-compatibility/2006">
              <mc:Choice xmlns:v="urn:schemas-microsoft-com:vml" Requires="v">
                <p:oleObj spid="_x0000_s51208" name="Objeto empaquetador del shell" showAsIcon="1" r:id="rId5" imgW="729000" imgH="439560" progId="Package">
                  <p:embed/>
                </p:oleObj>
              </mc:Choice>
              <mc:Fallback>
                <p:oleObj name="Objeto empaquetador del shell" showAsIcon="1" r:id="rId5" imgW="729000" imgH="439560" progId="Package">
                  <p:embed/>
                  <p:pic>
                    <p:nvPicPr>
                      <p:cNvPr id="0" name=""/>
                      <p:cNvPicPr/>
                      <p:nvPr/>
                    </p:nvPicPr>
                    <p:blipFill>
                      <a:blip r:embed="rId6"/>
                      <a:stretch>
                        <a:fillRect/>
                      </a:stretch>
                    </p:blipFill>
                    <p:spPr>
                      <a:xfrm>
                        <a:off x="92075" y="92075"/>
                        <a:ext cx="728663" cy="439738"/>
                      </a:xfrm>
                      <a:prstGeom prst="rect">
                        <a:avLst/>
                      </a:prstGeom>
                    </p:spPr>
                  </p:pic>
                </p:oleObj>
              </mc:Fallback>
            </mc:AlternateContent>
          </a:graphicData>
        </a:graphic>
      </p:graphicFrame>
      <p:graphicFrame>
        <p:nvGraphicFramePr>
          <p:cNvPr id="6" name="Objeto 5"/>
          <p:cNvGraphicFramePr>
            <a:graphicFrameLocks noChangeAspect="1"/>
          </p:cNvGraphicFramePr>
          <p:nvPr>
            <p:extLst>
              <p:ext uri="{D42A27DB-BD31-4B8C-83A1-F6EECF244321}">
                <p14:modId xmlns:p14="http://schemas.microsoft.com/office/powerpoint/2010/main" val="2388849975"/>
              </p:ext>
            </p:extLst>
          </p:nvPr>
        </p:nvGraphicFramePr>
        <p:xfrm>
          <a:off x="92075" y="92075"/>
          <a:ext cx="728663" cy="439738"/>
        </p:xfrm>
        <a:graphic>
          <a:graphicData uri="http://schemas.openxmlformats.org/presentationml/2006/ole">
            <mc:AlternateContent xmlns:mc="http://schemas.openxmlformats.org/markup-compatibility/2006">
              <mc:Choice xmlns:v="urn:schemas-microsoft-com:vml" Requires="v">
                <p:oleObj spid="_x0000_s51209" name="Objeto empaquetador del shell" showAsIcon="1" r:id="rId7" imgW="729000" imgH="439560" progId="Package">
                  <p:embed/>
                </p:oleObj>
              </mc:Choice>
              <mc:Fallback>
                <p:oleObj name="Objeto empaquetador del shell" showAsIcon="1" r:id="rId7" imgW="729000" imgH="439560" progId="Package">
                  <p:embed/>
                  <p:pic>
                    <p:nvPicPr>
                      <p:cNvPr id="0" name=""/>
                      <p:cNvPicPr/>
                      <p:nvPr/>
                    </p:nvPicPr>
                    <p:blipFill>
                      <a:blip r:embed="rId8"/>
                      <a:stretch>
                        <a:fillRect/>
                      </a:stretch>
                    </p:blipFill>
                    <p:spPr>
                      <a:xfrm>
                        <a:off x="92075" y="92075"/>
                        <a:ext cx="728663" cy="439738"/>
                      </a:xfrm>
                      <a:prstGeom prst="rect">
                        <a:avLst/>
                      </a:prstGeom>
                    </p:spPr>
                  </p:pic>
                </p:oleObj>
              </mc:Fallback>
            </mc:AlternateContent>
          </a:graphicData>
        </a:graphic>
      </p:graphicFrame>
      <p:sp>
        <p:nvSpPr>
          <p:cNvPr id="21" name="CuadroTexto 5"/>
          <p:cNvSpPr txBox="1"/>
          <p:nvPr/>
        </p:nvSpPr>
        <p:spPr>
          <a:xfrm rot="16200000">
            <a:off x="5927260" y="3657133"/>
            <a:ext cx="5910262" cy="523220"/>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400" dirty="0" smtClean="0">
                <a:latin typeface="Arial Black" panose="020B0A04020102020204" pitchFamily="34" charset="0"/>
              </a:rPr>
              <a:t>Compra y entrega de Instrumento para la Escuela de formación</a:t>
            </a:r>
            <a:endParaRPr lang="es-CO" sz="1400" dirty="0">
              <a:latin typeface="Arial Black" panose="020B0A04020102020204" pitchFamily="34" charset="0"/>
            </a:endParaRPr>
          </a:p>
        </p:txBody>
      </p:sp>
      <p:pic>
        <p:nvPicPr>
          <p:cNvPr id="3" name="Imagen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39974" y="3998149"/>
            <a:ext cx="6280805" cy="2859851"/>
          </a:xfrm>
          <a:prstGeom prst="rect">
            <a:avLst/>
          </a:prstGeom>
          <a:ln>
            <a:noFill/>
          </a:ln>
          <a:effectLst>
            <a:softEdge rad="112500"/>
          </a:effectLst>
        </p:spPr>
      </p:pic>
      <p:pic>
        <p:nvPicPr>
          <p:cNvPr id="5" name="Imagen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52120" y="962582"/>
            <a:ext cx="2991739" cy="3051698"/>
          </a:xfrm>
          <a:prstGeom prst="rect">
            <a:avLst/>
          </a:prstGeom>
          <a:ln>
            <a:noFill/>
          </a:ln>
          <a:effectLst>
            <a:softEdge rad="112500"/>
          </a:effectLst>
        </p:spPr>
      </p:pic>
      <p:pic>
        <p:nvPicPr>
          <p:cNvPr id="7" name="Imagen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39975" y="936105"/>
            <a:ext cx="3528169" cy="3078175"/>
          </a:xfrm>
          <a:prstGeom prst="rect">
            <a:avLst/>
          </a:prstGeom>
          <a:ln>
            <a:noFill/>
          </a:ln>
          <a:effectLst>
            <a:softEdge rad="112500"/>
          </a:effectLst>
        </p:spPr>
      </p:pic>
    </p:spTree>
    <p:extLst>
      <p:ext uri="{BB962C8B-B14F-4D97-AF65-F5344CB8AC3E}">
        <p14:creationId xmlns:p14="http://schemas.microsoft.com/office/powerpoint/2010/main" val="18915062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916622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4 CuadroTexto"/>
          <p:cNvSpPr txBox="1">
            <a:spLocks noChangeArrowheads="1"/>
          </p:cNvSpPr>
          <p:nvPr/>
        </p:nvSpPr>
        <p:spPr bwMode="auto">
          <a:xfrm>
            <a:off x="-26987" y="963613"/>
            <a:ext cx="1934692" cy="5863144"/>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CO" altLang="es-CO" sz="1000" dirty="0"/>
          </a:p>
          <a:p>
            <a:pPr algn="ctr" eaLnBrk="1" hangingPunct="1">
              <a:spcBef>
                <a:spcPct val="0"/>
              </a:spcBef>
              <a:buFontTx/>
              <a:buNone/>
            </a:pPr>
            <a:r>
              <a:rPr lang="es-CO" altLang="es-CO" sz="2000" dirty="0"/>
              <a:t>Implementación</a:t>
            </a:r>
            <a:r>
              <a:rPr lang="es-CO" altLang="es-CO" sz="2400" dirty="0"/>
              <a:t> </a:t>
            </a:r>
            <a:r>
              <a:rPr lang="es-CO" altLang="es-CO" dirty="0"/>
              <a:t>y </a:t>
            </a:r>
            <a:r>
              <a:rPr lang="es-CO" altLang="es-CO" sz="2000" dirty="0"/>
              <a:t>Fortalecimiento</a:t>
            </a:r>
            <a:r>
              <a:rPr lang="es-CO" altLang="es-CO" dirty="0"/>
              <a:t> de los procesos </a:t>
            </a:r>
            <a:r>
              <a:rPr lang="es-CO" altLang="es-CO" dirty="0" smtClean="0"/>
              <a:t>de</a:t>
            </a:r>
          </a:p>
          <a:p>
            <a:pPr algn="ctr" eaLnBrk="1" hangingPunct="1">
              <a:spcBef>
                <a:spcPct val="0"/>
              </a:spcBef>
              <a:buFontTx/>
              <a:buNone/>
            </a:pPr>
            <a:r>
              <a:rPr lang="es-CO" altLang="es-CO" sz="2000" dirty="0" smtClean="0">
                <a:solidFill>
                  <a:srgbClr val="FF0000"/>
                </a:solidFill>
                <a:latin typeface="Arial Black" panose="020B0A04020102020204" pitchFamily="34" charset="0"/>
              </a:rPr>
              <a:t>Formación </a:t>
            </a:r>
            <a:r>
              <a:rPr lang="es-CO" altLang="es-CO" sz="2800" dirty="0">
                <a:solidFill>
                  <a:srgbClr val="FF0000"/>
                </a:solidFill>
                <a:latin typeface="Arial Black" panose="020B0A04020102020204" pitchFamily="34" charset="0"/>
              </a:rPr>
              <a:t>Artístico</a:t>
            </a: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smtClean="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smtClean="0"/>
          </a:p>
          <a:p>
            <a:pPr algn="ctr" eaLnBrk="1" hangingPunct="1">
              <a:spcBef>
                <a:spcPct val="0"/>
              </a:spcBef>
              <a:buFontTx/>
              <a:buNone/>
            </a:pPr>
            <a:endParaRPr lang="es-CO" altLang="es-CO" sz="700" u="sng" dirty="0" smtClean="0"/>
          </a:p>
          <a:p>
            <a:pPr algn="ctr" eaLnBrk="1" hangingPunct="1">
              <a:spcBef>
                <a:spcPct val="0"/>
              </a:spcBef>
              <a:buFontTx/>
              <a:buNone/>
            </a:pPr>
            <a:endParaRPr lang="es-CO" altLang="es-CO" sz="700" u="sng" dirty="0"/>
          </a:p>
          <a:p>
            <a:pPr algn="ctr" eaLnBrk="1" hangingPunct="1">
              <a:spcBef>
                <a:spcPct val="0"/>
              </a:spcBef>
              <a:buFontTx/>
              <a:buNone/>
            </a:pPr>
            <a:endParaRPr lang="es-CO" altLang="es-CO" sz="700" u="sng" dirty="0"/>
          </a:p>
          <a:p>
            <a:pPr algn="ctr" eaLnBrk="1" hangingPunct="1">
              <a:spcBef>
                <a:spcPct val="0"/>
              </a:spcBef>
              <a:buFontTx/>
              <a:buNone/>
            </a:pPr>
            <a:r>
              <a:rPr lang="es-CO" altLang="es-CO" sz="4800" dirty="0" smtClean="0"/>
              <a:t> </a:t>
            </a:r>
            <a:r>
              <a:rPr lang="es-CO" altLang="es-CO" sz="4000" b="1" dirty="0"/>
              <a:t>$ 413 </a:t>
            </a:r>
          </a:p>
          <a:p>
            <a:pPr algn="ctr" eaLnBrk="1" hangingPunct="1">
              <a:spcBef>
                <a:spcPct val="0"/>
              </a:spcBef>
              <a:buFontTx/>
              <a:buNone/>
            </a:pPr>
            <a:r>
              <a:rPr lang="es-CO" altLang="es-CO" sz="3600" b="1" dirty="0"/>
              <a:t>millones</a:t>
            </a:r>
          </a:p>
        </p:txBody>
      </p:sp>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0580" y="939117"/>
            <a:ext cx="2224237" cy="2217405"/>
          </a:xfrm>
          <a:prstGeom prst="rect">
            <a:avLst/>
          </a:prstGeom>
          <a:ln>
            <a:noFill/>
          </a:ln>
          <a:effectLst>
            <a:softEdge rad="112500"/>
          </a:effectLst>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1411" y="2937990"/>
            <a:ext cx="2448271" cy="1667999"/>
          </a:xfrm>
          <a:prstGeom prst="rect">
            <a:avLst/>
          </a:prstGeom>
          <a:ln>
            <a:noFill/>
          </a:ln>
          <a:effectLst>
            <a:softEdge rad="112500"/>
          </a:effectLst>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4960" y="962932"/>
            <a:ext cx="1856700" cy="2250044"/>
          </a:xfrm>
          <a:prstGeom prst="rect">
            <a:avLst/>
          </a:prstGeom>
          <a:ln>
            <a:noFill/>
          </a:ln>
          <a:effectLst>
            <a:softEdge rad="112500"/>
          </a:effectLst>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4489" y="962932"/>
            <a:ext cx="1849839" cy="2250044"/>
          </a:xfrm>
          <a:prstGeom prst="rect">
            <a:avLst/>
          </a:prstGeom>
          <a:ln>
            <a:noFill/>
          </a:ln>
          <a:effectLst>
            <a:softEdge rad="112500"/>
          </a:effectLst>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29744" y="4547616"/>
            <a:ext cx="2251421" cy="2310384"/>
          </a:xfrm>
          <a:prstGeom prst="rect">
            <a:avLst/>
          </a:prstGeom>
          <a:ln>
            <a:noFill/>
          </a:ln>
          <a:effectLst>
            <a:softEdge rad="112500"/>
          </a:effectLst>
        </p:spPr>
      </p:pic>
      <p:pic>
        <p:nvPicPr>
          <p:cNvPr id="11" name="Imagen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17522" y="4437113"/>
            <a:ext cx="1892605" cy="2390562"/>
          </a:xfrm>
          <a:prstGeom prst="rect">
            <a:avLst/>
          </a:prstGeom>
          <a:ln>
            <a:noFill/>
          </a:ln>
          <a:effectLst>
            <a:softEdge rad="112500"/>
          </a:effectLst>
        </p:spPr>
      </p:pic>
      <p:pic>
        <p:nvPicPr>
          <p:cNvPr id="12" name="Imagen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4560" y="897996"/>
            <a:ext cx="2195592" cy="2255814"/>
          </a:xfrm>
          <a:prstGeom prst="rect">
            <a:avLst/>
          </a:prstGeom>
          <a:ln>
            <a:noFill/>
          </a:ln>
          <a:effectLst>
            <a:softEdge rad="112500"/>
          </a:effectLst>
        </p:spPr>
      </p:pic>
      <p:pic>
        <p:nvPicPr>
          <p:cNvPr id="17" name="Imagen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54817" y="2987579"/>
            <a:ext cx="2502665" cy="1682508"/>
          </a:xfrm>
          <a:prstGeom prst="rect">
            <a:avLst/>
          </a:prstGeom>
          <a:ln>
            <a:noFill/>
          </a:ln>
          <a:effectLst>
            <a:softEdge rad="112500"/>
          </a:effectLst>
        </p:spPr>
      </p:pic>
      <p:pic>
        <p:nvPicPr>
          <p:cNvPr id="20" name="Imagen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00192" y="3084148"/>
            <a:ext cx="2509935" cy="1521841"/>
          </a:xfrm>
          <a:prstGeom prst="rect">
            <a:avLst/>
          </a:prstGeom>
          <a:ln>
            <a:noFill/>
          </a:ln>
          <a:effectLst>
            <a:softEdge rad="112500"/>
          </a:effectLst>
        </p:spPr>
      </p:pic>
      <p:pic>
        <p:nvPicPr>
          <p:cNvPr id="2" name="Imagen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58877" y="4811471"/>
            <a:ext cx="3217179" cy="1956586"/>
          </a:xfrm>
          <a:prstGeom prst="rect">
            <a:avLst/>
          </a:prstGeom>
          <a:ln>
            <a:noFill/>
          </a:ln>
          <a:effectLst>
            <a:softEdge rad="112500"/>
          </a:effectLst>
        </p:spPr>
      </p:pic>
      <p:sp>
        <p:nvSpPr>
          <p:cNvPr id="15" name="CuadroTexto 5"/>
          <p:cNvSpPr txBox="1"/>
          <p:nvPr/>
        </p:nvSpPr>
        <p:spPr>
          <a:xfrm rot="16200000">
            <a:off x="7146412" y="4828640"/>
            <a:ext cx="3688215" cy="338554"/>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600" dirty="0">
                <a:latin typeface="Arial Black" panose="020B0A04020102020204" pitchFamily="34" charset="0"/>
              </a:rPr>
              <a:t>Contratación de formadores</a:t>
            </a:r>
          </a:p>
        </p:txBody>
      </p:sp>
      <p:sp>
        <p:nvSpPr>
          <p:cNvPr id="16" name="CuadroTexto 5"/>
          <p:cNvSpPr txBox="1"/>
          <p:nvPr/>
        </p:nvSpPr>
        <p:spPr>
          <a:xfrm>
            <a:off x="1903465" y="4547617"/>
            <a:ext cx="5177699" cy="307777"/>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400" dirty="0" smtClean="0">
                <a:latin typeface="Arial Black" panose="020B0A04020102020204" pitchFamily="34" charset="0"/>
              </a:rPr>
              <a:t>Fortalecimiento  Institucional: Coro Departamental</a:t>
            </a:r>
            <a:endParaRPr lang="es-CO" sz="1400" dirty="0">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9166225"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4 CuadroTexto"/>
          <p:cNvSpPr txBox="1">
            <a:spLocks noChangeArrowheads="1"/>
          </p:cNvSpPr>
          <p:nvPr/>
        </p:nvSpPr>
        <p:spPr bwMode="auto">
          <a:xfrm>
            <a:off x="-23813" y="1217613"/>
            <a:ext cx="2339976" cy="5632311"/>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O" altLang="es-CO" sz="2400" dirty="0" smtClean="0"/>
              <a:t>Implementación</a:t>
            </a:r>
            <a:r>
              <a:rPr lang="es-CO" altLang="es-CO" sz="2800" dirty="0" smtClean="0"/>
              <a:t> </a:t>
            </a:r>
          </a:p>
          <a:p>
            <a:pPr algn="ctr" eaLnBrk="1" hangingPunct="1">
              <a:spcBef>
                <a:spcPct val="0"/>
              </a:spcBef>
              <a:buFontTx/>
              <a:buNone/>
            </a:pPr>
            <a:r>
              <a:rPr lang="es-CO" altLang="es-CO" sz="2800" dirty="0" smtClean="0"/>
              <a:t>y </a:t>
            </a:r>
            <a:r>
              <a:rPr lang="es-CO" altLang="es-CO" sz="2400" dirty="0" smtClean="0"/>
              <a:t>Fortalecimiento</a:t>
            </a:r>
            <a:r>
              <a:rPr lang="es-CO" altLang="es-CO" sz="2800" dirty="0" smtClean="0"/>
              <a:t> de los </a:t>
            </a:r>
            <a:r>
              <a:rPr lang="es-CO" altLang="es-CO" sz="4000" dirty="0" smtClean="0"/>
              <a:t>procesos </a:t>
            </a:r>
            <a:r>
              <a:rPr lang="es-CO" altLang="es-CO" sz="2800" dirty="0" smtClean="0"/>
              <a:t>de </a:t>
            </a:r>
            <a:r>
              <a:rPr lang="es-CO" altLang="es-CO" sz="2800" dirty="0" smtClean="0">
                <a:solidFill>
                  <a:srgbClr val="FF0000"/>
                </a:solidFill>
                <a:latin typeface="Arial Black" panose="020B0A04020102020204" pitchFamily="34" charset="0"/>
              </a:rPr>
              <a:t>Formación Artístico</a:t>
            </a:r>
            <a:endParaRPr lang="es-CO" altLang="es-CO" sz="800" u="sng" dirty="0" smtClean="0"/>
          </a:p>
          <a:p>
            <a:pPr algn="ctr" eaLnBrk="1" hangingPunct="1">
              <a:spcBef>
                <a:spcPct val="0"/>
              </a:spcBef>
              <a:buFontTx/>
              <a:buNone/>
            </a:pPr>
            <a:endParaRPr lang="es-CO" altLang="es-CO" sz="800" u="sng" dirty="0" smtClean="0"/>
          </a:p>
          <a:p>
            <a:pPr algn="ctr" eaLnBrk="1" hangingPunct="1">
              <a:spcBef>
                <a:spcPct val="0"/>
              </a:spcBef>
              <a:buFontTx/>
              <a:buNone/>
            </a:pPr>
            <a:endParaRPr lang="es-CO" altLang="es-CO" sz="800" u="sng" dirty="0" smtClean="0"/>
          </a:p>
          <a:p>
            <a:pPr algn="ctr" eaLnBrk="1" hangingPunct="1">
              <a:spcBef>
                <a:spcPct val="0"/>
              </a:spcBef>
              <a:buFontTx/>
              <a:buNone/>
            </a:pPr>
            <a:r>
              <a:rPr lang="es-CO" altLang="es-CO" sz="7200" dirty="0" smtClean="0"/>
              <a:t> </a:t>
            </a:r>
            <a:r>
              <a:rPr lang="es-CO" altLang="es-CO" sz="4000" b="1" dirty="0" smtClean="0"/>
              <a:t>$ 413 </a:t>
            </a:r>
          </a:p>
          <a:p>
            <a:pPr algn="ctr" eaLnBrk="1" hangingPunct="1">
              <a:spcBef>
                <a:spcPct val="0"/>
              </a:spcBef>
              <a:buFontTx/>
              <a:buNone/>
            </a:pPr>
            <a:r>
              <a:rPr lang="es-CO" altLang="es-CO" sz="3600" b="1" dirty="0" smtClean="0"/>
              <a:t>millones</a:t>
            </a:r>
            <a:endParaRPr lang="es-CO" altLang="es-CO" sz="3600" b="1" dirty="0"/>
          </a:p>
        </p:txBody>
      </p:sp>
      <p:sp>
        <p:nvSpPr>
          <p:cNvPr id="6" name="CuadroTexto 5"/>
          <p:cNvSpPr txBox="1"/>
          <p:nvPr/>
        </p:nvSpPr>
        <p:spPr>
          <a:xfrm>
            <a:off x="2316162" y="1186867"/>
            <a:ext cx="4272062" cy="584775"/>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600" dirty="0">
                <a:solidFill>
                  <a:srgbClr val="FF0000"/>
                </a:solidFill>
                <a:latin typeface="Arial Black" panose="020B0A04020102020204" pitchFamily="34" charset="0"/>
              </a:rPr>
              <a:t>Proyectos en proceso preliminar de ejecución</a:t>
            </a:r>
          </a:p>
        </p:txBody>
      </p:sp>
      <p:sp>
        <p:nvSpPr>
          <p:cNvPr id="16" name="CuadroTexto 5"/>
          <p:cNvSpPr txBox="1"/>
          <p:nvPr/>
        </p:nvSpPr>
        <p:spPr>
          <a:xfrm>
            <a:off x="2296678" y="4175478"/>
            <a:ext cx="4356195" cy="461665"/>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200" dirty="0" smtClean="0">
                <a:latin typeface="Arial Black" panose="020B0A04020102020204" pitchFamily="34" charset="0"/>
              </a:rPr>
              <a:t>Fortalecimiento de Grupo Típico Juvenil como resultado de la Escuela de Formación Artística</a:t>
            </a:r>
            <a:endParaRPr lang="es-CO" sz="1200" dirty="0">
              <a:latin typeface="Arial Black" panose="020B0A04020102020204" pitchFamily="34" charset="0"/>
            </a:endParaRPr>
          </a:p>
        </p:txBody>
      </p:sp>
      <p:sp>
        <p:nvSpPr>
          <p:cNvPr id="19" name="CuadroTexto 5"/>
          <p:cNvSpPr txBox="1"/>
          <p:nvPr/>
        </p:nvSpPr>
        <p:spPr>
          <a:xfrm rot="16200000">
            <a:off x="6094795" y="3791616"/>
            <a:ext cx="5640386" cy="430887"/>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pt-BR" sz="1100" dirty="0" smtClean="0">
                <a:latin typeface="Arial Black" panose="020B0A04020102020204" pitchFamily="34" charset="0"/>
              </a:rPr>
              <a:t>La cultura  como estratégia de desarrollo de la comunidad en condición especial</a:t>
            </a:r>
            <a:endParaRPr lang="es-CO" sz="1100" dirty="0">
              <a:latin typeface="Arial Black" panose="020B0A04020102020204" pitchFamily="34" charset="0"/>
            </a:endParaRPr>
          </a:p>
        </p:txBody>
      </p:sp>
      <p:pic>
        <p:nvPicPr>
          <p:cNvPr id="5" name="Imagen 4"/>
          <p:cNvPicPr>
            <a:picLocks noChangeAspect="1"/>
          </p:cNvPicPr>
          <p:nvPr/>
        </p:nvPicPr>
        <p:blipFill>
          <a:blip r:embed="rId4"/>
          <a:stretch>
            <a:fillRect/>
          </a:stretch>
        </p:blipFill>
        <p:spPr>
          <a:xfrm>
            <a:off x="2304034" y="1810721"/>
            <a:ext cx="4329354" cy="2364757"/>
          </a:xfrm>
          <a:prstGeom prst="rect">
            <a:avLst/>
          </a:prstGeom>
          <a:ln>
            <a:noFill/>
          </a:ln>
          <a:effectLst>
            <a:softEdge rad="112500"/>
          </a:effectLst>
        </p:spPr>
      </p:pic>
      <p:pic>
        <p:nvPicPr>
          <p:cNvPr id="7" name="Imagen 6"/>
          <p:cNvPicPr>
            <a:picLocks noChangeAspect="1"/>
          </p:cNvPicPr>
          <p:nvPr/>
        </p:nvPicPr>
        <p:blipFill>
          <a:blip r:embed="rId5"/>
          <a:stretch>
            <a:fillRect/>
          </a:stretch>
        </p:blipFill>
        <p:spPr>
          <a:xfrm>
            <a:off x="6574657" y="1217613"/>
            <a:ext cx="2124886" cy="1509152"/>
          </a:xfrm>
          <a:prstGeom prst="rect">
            <a:avLst/>
          </a:prstGeom>
          <a:ln>
            <a:noFill/>
          </a:ln>
          <a:effectLst>
            <a:softEdge rad="112500"/>
          </a:effectLst>
        </p:spPr>
      </p:pic>
      <p:sp>
        <p:nvSpPr>
          <p:cNvPr id="9" name="CuadroTexto 8"/>
          <p:cNvSpPr txBox="1"/>
          <p:nvPr/>
        </p:nvSpPr>
        <p:spPr>
          <a:xfrm>
            <a:off x="6660231" y="2636912"/>
            <a:ext cx="2039313" cy="4154984"/>
          </a:xfrm>
          <a:prstGeom prst="rect">
            <a:avLst/>
          </a:prstGeom>
          <a:solidFill>
            <a:schemeClr val="accent6">
              <a:lumMod val="75000"/>
            </a:schemeClr>
          </a:solidFill>
          <a:ln>
            <a:noFill/>
          </a:ln>
        </p:spPr>
        <p:txBody>
          <a:bodyPr wrap="square" rtlCol="0">
            <a:spAutoFit/>
          </a:bodyPr>
          <a:lstStyle/>
          <a:p>
            <a:r>
              <a:rPr lang="es-CO" sz="1200" b="1" dirty="0" smtClean="0"/>
              <a:t> </a:t>
            </a:r>
            <a:r>
              <a:rPr lang="es-CO" b="1" i="1" dirty="0" smtClean="0"/>
              <a:t>Importancia de la música para el desarrollo psicosocial en los niños con condición especial:</a:t>
            </a:r>
            <a:endParaRPr lang="es-CO" sz="1200" dirty="0" smtClean="0"/>
          </a:p>
          <a:p>
            <a:r>
              <a:rPr lang="es-CO" sz="1300" dirty="0" smtClean="0"/>
              <a:t>Este será el primer módulo que abarcará el seminario y está enfocado a presentar a la  población la importancia que tiene la vinculación de los niños especiales en la música, no solo porque estimula su desarrollo psicomotriz, sino que también permite una mejor integración a los procesos sociales.</a:t>
            </a:r>
            <a:endParaRPr lang="es-CO" sz="1300" dirty="0"/>
          </a:p>
        </p:txBody>
      </p:sp>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0480" y="4652516"/>
            <a:ext cx="4369763" cy="2210261"/>
          </a:xfrm>
          <a:prstGeom prst="rect">
            <a:avLst/>
          </a:prstGeom>
          <a:ln>
            <a:noFill/>
          </a:ln>
          <a:effectLst>
            <a:softEdge rad="112500"/>
          </a:effectLst>
        </p:spPr>
      </p:pic>
    </p:spTree>
    <p:extLst>
      <p:ext uri="{BB962C8B-B14F-4D97-AF65-F5344CB8AC3E}">
        <p14:creationId xmlns:p14="http://schemas.microsoft.com/office/powerpoint/2010/main" val="14503848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1"/>
            <a:ext cx="9166225" cy="11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4 CuadroTexto"/>
          <p:cNvSpPr txBox="1">
            <a:spLocks noChangeArrowheads="1"/>
          </p:cNvSpPr>
          <p:nvPr/>
        </p:nvSpPr>
        <p:spPr bwMode="auto">
          <a:xfrm>
            <a:off x="-23814" y="1147788"/>
            <a:ext cx="2435574" cy="569386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O" altLang="es-CO" dirty="0" smtClean="0"/>
              <a:t>Dotación</a:t>
            </a:r>
            <a:r>
              <a:rPr lang="es-CO" altLang="es-CO" sz="3600" dirty="0" smtClean="0"/>
              <a:t> </a:t>
            </a:r>
            <a:endParaRPr lang="es-CO" altLang="es-CO" sz="1400" dirty="0" smtClean="0"/>
          </a:p>
          <a:p>
            <a:pPr algn="ctr" eaLnBrk="1" hangingPunct="1">
              <a:spcBef>
                <a:spcPct val="0"/>
              </a:spcBef>
              <a:buFontTx/>
              <a:buNone/>
            </a:pPr>
            <a:r>
              <a:rPr lang="es-CO" altLang="es-CO" sz="2000" dirty="0" smtClean="0"/>
              <a:t>y </a:t>
            </a:r>
          </a:p>
          <a:p>
            <a:pPr algn="ctr" eaLnBrk="1" hangingPunct="1">
              <a:spcBef>
                <a:spcPct val="0"/>
              </a:spcBef>
              <a:buFontTx/>
              <a:buNone/>
            </a:pPr>
            <a:r>
              <a:rPr lang="es-CO" altLang="es-CO" sz="2400" dirty="0" smtClean="0"/>
              <a:t>Fortalecimiento</a:t>
            </a:r>
            <a:r>
              <a:rPr lang="es-CO" altLang="es-CO" sz="2800" dirty="0" smtClean="0"/>
              <a:t> de las </a:t>
            </a:r>
            <a:r>
              <a:rPr lang="es-CO" altLang="es-CO" dirty="0" smtClean="0">
                <a:solidFill>
                  <a:srgbClr val="FF0000"/>
                </a:solidFill>
                <a:latin typeface="Arial Black" panose="020B0A04020102020204" pitchFamily="34" charset="0"/>
              </a:rPr>
              <a:t>Casas</a:t>
            </a:r>
            <a:r>
              <a:rPr lang="es-CO" altLang="es-CO" sz="4000" dirty="0" smtClean="0">
                <a:solidFill>
                  <a:srgbClr val="FF0000"/>
                </a:solidFill>
                <a:latin typeface="Arial Black" panose="020B0A04020102020204" pitchFamily="34" charset="0"/>
              </a:rPr>
              <a:t> </a:t>
            </a:r>
            <a:r>
              <a:rPr lang="es-CO" altLang="es-CO" sz="2000" b="1" dirty="0" smtClean="0">
                <a:latin typeface="+mn-lt"/>
              </a:rPr>
              <a:t>de la</a:t>
            </a:r>
            <a:r>
              <a:rPr lang="es-CO" altLang="es-CO" sz="4000" dirty="0" smtClean="0">
                <a:latin typeface="Arial Black" panose="020B0A04020102020204" pitchFamily="34" charset="0"/>
              </a:rPr>
              <a:t> </a:t>
            </a:r>
            <a:r>
              <a:rPr lang="es-CO" altLang="es-CO" sz="4000" dirty="0" smtClean="0">
                <a:solidFill>
                  <a:srgbClr val="FF0000"/>
                </a:solidFill>
                <a:latin typeface="Arial Black" panose="020B0A04020102020204" pitchFamily="34" charset="0"/>
              </a:rPr>
              <a:t>Cultura</a:t>
            </a:r>
          </a:p>
          <a:p>
            <a:pPr algn="ctr" eaLnBrk="1" hangingPunct="1">
              <a:spcBef>
                <a:spcPct val="0"/>
              </a:spcBef>
              <a:buFontTx/>
              <a:buNone/>
            </a:pPr>
            <a:r>
              <a:rPr lang="es-CO" altLang="es-CO" sz="2800" dirty="0" smtClean="0">
                <a:latin typeface="+mn-lt"/>
              </a:rPr>
              <a:t>y </a:t>
            </a:r>
          </a:p>
          <a:p>
            <a:pPr algn="ctr" eaLnBrk="1" hangingPunct="1">
              <a:spcBef>
                <a:spcPct val="0"/>
              </a:spcBef>
              <a:buFontTx/>
              <a:buNone/>
            </a:pPr>
            <a:r>
              <a:rPr lang="es-CO" altLang="es-CO" sz="2800" dirty="0" smtClean="0">
                <a:solidFill>
                  <a:srgbClr val="FF0000"/>
                </a:solidFill>
                <a:latin typeface="Arial Black" panose="020B0A04020102020204" pitchFamily="34" charset="0"/>
              </a:rPr>
              <a:t>Bibliotecas</a:t>
            </a:r>
          </a:p>
          <a:p>
            <a:pPr algn="ctr" eaLnBrk="1" hangingPunct="1">
              <a:spcBef>
                <a:spcPct val="0"/>
              </a:spcBef>
              <a:buFontTx/>
              <a:buNone/>
            </a:pPr>
            <a:endParaRPr lang="es-CO" altLang="es-CO" sz="1600" u="sng" dirty="0" smtClean="0">
              <a:solidFill>
                <a:srgbClr val="FF0000"/>
              </a:solidFill>
              <a:latin typeface="Arial Black" panose="020B0A04020102020204" pitchFamily="34" charset="0"/>
            </a:endParaRPr>
          </a:p>
          <a:p>
            <a:pPr algn="ctr" eaLnBrk="1" hangingPunct="1">
              <a:spcBef>
                <a:spcPct val="0"/>
              </a:spcBef>
              <a:buFontTx/>
              <a:buNone/>
            </a:pPr>
            <a:endParaRPr lang="es-CO" altLang="es-CO" sz="1600" u="sng" dirty="0">
              <a:solidFill>
                <a:srgbClr val="FF0000"/>
              </a:solidFill>
              <a:latin typeface="Arial Black" panose="020B0A04020102020204" pitchFamily="34" charset="0"/>
            </a:endParaRPr>
          </a:p>
          <a:p>
            <a:pPr algn="ctr" eaLnBrk="1" hangingPunct="1">
              <a:spcBef>
                <a:spcPct val="0"/>
              </a:spcBef>
              <a:buFontTx/>
              <a:buNone/>
            </a:pPr>
            <a:r>
              <a:rPr lang="es-CO" altLang="es-CO" sz="4800" dirty="0" smtClean="0"/>
              <a:t> </a:t>
            </a:r>
            <a:r>
              <a:rPr lang="es-CO" altLang="es-CO" sz="4000" b="1" dirty="0" smtClean="0"/>
              <a:t>$ 198</a:t>
            </a:r>
          </a:p>
          <a:p>
            <a:pPr algn="ctr" eaLnBrk="1" hangingPunct="1">
              <a:spcBef>
                <a:spcPct val="0"/>
              </a:spcBef>
              <a:buFontTx/>
              <a:buNone/>
            </a:pPr>
            <a:r>
              <a:rPr lang="es-CO" altLang="es-CO" sz="3600" b="1" dirty="0" smtClean="0"/>
              <a:t>millones</a:t>
            </a:r>
            <a:endParaRPr lang="es-CO" altLang="es-CO" sz="3600" b="1" dirty="0"/>
          </a:p>
        </p:txBody>
      </p:sp>
      <p:sp>
        <p:nvSpPr>
          <p:cNvPr id="16" name="CuadroTexto 5"/>
          <p:cNvSpPr txBox="1"/>
          <p:nvPr/>
        </p:nvSpPr>
        <p:spPr>
          <a:xfrm>
            <a:off x="2408697" y="4149079"/>
            <a:ext cx="3537182" cy="646331"/>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200" dirty="0">
                <a:latin typeface="Arial Black" panose="020B0A04020102020204" pitchFamily="34" charset="0"/>
              </a:rPr>
              <a:t>Taller de Actualización de “Funciones, herramientas y nuevos desafíos de la</a:t>
            </a:r>
          </a:p>
          <a:p>
            <a:pPr algn="ctr">
              <a:defRPr/>
            </a:pPr>
            <a:r>
              <a:rPr lang="es-CO" sz="1200" dirty="0">
                <a:latin typeface="Arial Black" panose="020B0A04020102020204" pitchFamily="34" charset="0"/>
              </a:rPr>
              <a:t>Biblioteca que queremos”</a:t>
            </a:r>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1224" y="1083089"/>
            <a:ext cx="3755259" cy="3143569"/>
          </a:xfrm>
          <a:prstGeom prst="rect">
            <a:avLst/>
          </a:prstGeom>
          <a:ln>
            <a:noFill/>
          </a:ln>
          <a:effectLst>
            <a:softEdge rad="112500"/>
          </a:effectLst>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2160" y="1160669"/>
            <a:ext cx="3131840" cy="2988411"/>
          </a:xfrm>
          <a:prstGeom prst="rect">
            <a:avLst/>
          </a:prstGeom>
          <a:ln>
            <a:noFill/>
          </a:ln>
          <a:effectLst>
            <a:softEdge rad="112500"/>
          </a:effectLst>
        </p:spPr>
      </p:pic>
      <p:pic>
        <p:nvPicPr>
          <p:cNvPr id="17" name="7 Imagen" descr="IMG_0124.JPG"/>
          <p:cNvPicPr/>
          <p:nvPr/>
        </p:nvPicPr>
        <p:blipFill>
          <a:blip r:embed="rId6" cstate="print"/>
          <a:stretch>
            <a:fillRect/>
          </a:stretch>
        </p:blipFill>
        <p:spPr>
          <a:xfrm>
            <a:off x="2408800" y="4777304"/>
            <a:ext cx="3603360" cy="2064350"/>
          </a:xfrm>
          <a:prstGeom prst="rect">
            <a:avLst/>
          </a:prstGeom>
          <a:ln>
            <a:noFill/>
          </a:ln>
          <a:effectLst>
            <a:softEdge rad="112500"/>
          </a:effectLst>
        </p:spPr>
      </p:pic>
      <p:pic>
        <p:nvPicPr>
          <p:cNvPr id="11" name="Imagen 10"/>
          <p:cNvPicPr>
            <a:picLocks noChangeAspect="1"/>
          </p:cNvPicPr>
          <p:nvPr/>
        </p:nvPicPr>
        <p:blipFill>
          <a:blip r:embed="rId7"/>
          <a:stretch>
            <a:fillRect/>
          </a:stretch>
        </p:blipFill>
        <p:spPr>
          <a:xfrm>
            <a:off x="5828102" y="3971223"/>
            <a:ext cx="3031238" cy="2852936"/>
          </a:xfrm>
          <a:prstGeom prst="rect">
            <a:avLst/>
          </a:prstGeom>
        </p:spPr>
      </p:pic>
      <p:pic>
        <p:nvPicPr>
          <p:cNvPr id="12" name="Imagen 11"/>
          <p:cNvPicPr>
            <a:picLocks noChangeAspect="1"/>
          </p:cNvPicPr>
          <p:nvPr/>
        </p:nvPicPr>
        <p:blipFill>
          <a:blip r:embed="rId8"/>
          <a:stretch>
            <a:fillRect/>
          </a:stretch>
        </p:blipFill>
        <p:spPr>
          <a:xfrm rot="16200000">
            <a:off x="7591774" y="5239490"/>
            <a:ext cx="2852934" cy="384081"/>
          </a:xfrm>
          <a:prstGeom prst="rect">
            <a:avLst/>
          </a:prstGeom>
        </p:spPr>
      </p:pic>
      <p:sp>
        <p:nvSpPr>
          <p:cNvPr id="22" name="CuadroTexto 5"/>
          <p:cNvSpPr txBox="1"/>
          <p:nvPr/>
        </p:nvSpPr>
        <p:spPr>
          <a:xfrm>
            <a:off x="4145380" y="1129683"/>
            <a:ext cx="3733573" cy="646331"/>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200" dirty="0" smtClean="0">
                <a:latin typeface="Arial Black" panose="020B0A04020102020204" pitchFamily="34" charset="0"/>
              </a:rPr>
              <a:t>Capacitación en TIC y sistemas informacionales con enfoque generacionales</a:t>
            </a:r>
            <a:endParaRPr lang="es-CO" sz="1200" dirty="0">
              <a:latin typeface="Arial Black" panose="020B0A04020102020204" pitchFamily="34" charset="0"/>
            </a:endParaRPr>
          </a:p>
        </p:txBody>
      </p:sp>
    </p:spTree>
    <p:extLst>
      <p:ext uri="{BB962C8B-B14F-4D97-AF65-F5344CB8AC3E}">
        <p14:creationId xmlns:p14="http://schemas.microsoft.com/office/powerpoint/2010/main" val="38539081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1"/>
            <a:ext cx="9166225" cy="11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4 CuadroTexto"/>
          <p:cNvSpPr txBox="1">
            <a:spLocks noChangeArrowheads="1"/>
          </p:cNvSpPr>
          <p:nvPr/>
        </p:nvSpPr>
        <p:spPr bwMode="auto">
          <a:xfrm>
            <a:off x="-23814" y="1147788"/>
            <a:ext cx="2435574" cy="569386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O" altLang="es-CO" dirty="0" smtClean="0"/>
              <a:t>Dotación</a:t>
            </a:r>
            <a:r>
              <a:rPr lang="es-CO" altLang="es-CO" sz="3600" dirty="0" smtClean="0"/>
              <a:t> </a:t>
            </a:r>
            <a:endParaRPr lang="es-CO" altLang="es-CO" sz="1400" dirty="0" smtClean="0"/>
          </a:p>
          <a:p>
            <a:pPr algn="ctr" eaLnBrk="1" hangingPunct="1">
              <a:spcBef>
                <a:spcPct val="0"/>
              </a:spcBef>
              <a:buFontTx/>
              <a:buNone/>
            </a:pPr>
            <a:r>
              <a:rPr lang="es-CO" altLang="es-CO" sz="2000" dirty="0" smtClean="0"/>
              <a:t>y </a:t>
            </a:r>
          </a:p>
          <a:p>
            <a:pPr algn="ctr" eaLnBrk="1" hangingPunct="1">
              <a:spcBef>
                <a:spcPct val="0"/>
              </a:spcBef>
              <a:buFontTx/>
              <a:buNone/>
            </a:pPr>
            <a:r>
              <a:rPr lang="es-CO" altLang="es-CO" sz="2400" dirty="0" smtClean="0"/>
              <a:t>Fortalecimiento</a:t>
            </a:r>
            <a:r>
              <a:rPr lang="es-CO" altLang="es-CO" sz="2800" dirty="0" smtClean="0"/>
              <a:t> de las </a:t>
            </a:r>
            <a:r>
              <a:rPr lang="es-CO" altLang="es-CO" dirty="0" smtClean="0">
                <a:solidFill>
                  <a:srgbClr val="FF0000"/>
                </a:solidFill>
                <a:latin typeface="Arial Black" panose="020B0A04020102020204" pitchFamily="34" charset="0"/>
              </a:rPr>
              <a:t>Casas</a:t>
            </a:r>
            <a:r>
              <a:rPr lang="es-CO" altLang="es-CO" sz="4000" dirty="0" smtClean="0">
                <a:solidFill>
                  <a:srgbClr val="FF0000"/>
                </a:solidFill>
                <a:latin typeface="Arial Black" panose="020B0A04020102020204" pitchFamily="34" charset="0"/>
              </a:rPr>
              <a:t> </a:t>
            </a:r>
            <a:r>
              <a:rPr lang="es-CO" altLang="es-CO" sz="2000" b="1" dirty="0" smtClean="0">
                <a:latin typeface="+mn-lt"/>
              </a:rPr>
              <a:t>de la</a:t>
            </a:r>
            <a:r>
              <a:rPr lang="es-CO" altLang="es-CO" sz="4000" dirty="0" smtClean="0">
                <a:latin typeface="Arial Black" panose="020B0A04020102020204" pitchFamily="34" charset="0"/>
              </a:rPr>
              <a:t> </a:t>
            </a:r>
            <a:r>
              <a:rPr lang="es-CO" altLang="es-CO" sz="4000" dirty="0" smtClean="0">
                <a:solidFill>
                  <a:srgbClr val="FF0000"/>
                </a:solidFill>
                <a:latin typeface="Arial Black" panose="020B0A04020102020204" pitchFamily="34" charset="0"/>
              </a:rPr>
              <a:t>Cultura</a:t>
            </a:r>
          </a:p>
          <a:p>
            <a:pPr algn="ctr" eaLnBrk="1" hangingPunct="1">
              <a:spcBef>
                <a:spcPct val="0"/>
              </a:spcBef>
              <a:buFontTx/>
              <a:buNone/>
            </a:pPr>
            <a:r>
              <a:rPr lang="es-CO" altLang="es-CO" sz="2800" dirty="0" smtClean="0">
                <a:latin typeface="+mn-lt"/>
              </a:rPr>
              <a:t>y </a:t>
            </a:r>
          </a:p>
          <a:p>
            <a:pPr algn="ctr" eaLnBrk="1" hangingPunct="1">
              <a:spcBef>
                <a:spcPct val="0"/>
              </a:spcBef>
              <a:buFontTx/>
              <a:buNone/>
            </a:pPr>
            <a:r>
              <a:rPr lang="es-CO" altLang="es-CO" sz="2800" dirty="0" smtClean="0">
                <a:solidFill>
                  <a:srgbClr val="FF0000"/>
                </a:solidFill>
                <a:latin typeface="Arial Black" panose="020B0A04020102020204" pitchFamily="34" charset="0"/>
              </a:rPr>
              <a:t>Bibliotecas</a:t>
            </a:r>
          </a:p>
          <a:p>
            <a:pPr algn="ctr" eaLnBrk="1" hangingPunct="1">
              <a:spcBef>
                <a:spcPct val="0"/>
              </a:spcBef>
              <a:buFontTx/>
              <a:buNone/>
            </a:pPr>
            <a:endParaRPr lang="es-CO" altLang="es-CO" sz="1600" u="sng" dirty="0" smtClean="0">
              <a:solidFill>
                <a:srgbClr val="FF0000"/>
              </a:solidFill>
              <a:latin typeface="Arial Black" panose="020B0A04020102020204" pitchFamily="34" charset="0"/>
            </a:endParaRPr>
          </a:p>
          <a:p>
            <a:pPr algn="ctr" eaLnBrk="1" hangingPunct="1">
              <a:spcBef>
                <a:spcPct val="0"/>
              </a:spcBef>
              <a:buFontTx/>
              <a:buNone/>
            </a:pPr>
            <a:endParaRPr lang="es-CO" altLang="es-CO" sz="1600" u="sng" dirty="0">
              <a:solidFill>
                <a:srgbClr val="FF0000"/>
              </a:solidFill>
              <a:latin typeface="Arial Black" panose="020B0A04020102020204" pitchFamily="34" charset="0"/>
            </a:endParaRPr>
          </a:p>
          <a:p>
            <a:pPr algn="ctr" eaLnBrk="1" hangingPunct="1">
              <a:spcBef>
                <a:spcPct val="0"/>
              </a:spcBef>
              <a:buFontTx/>
              <a:buNone/>
            </a:pPr>
            <a:r>
              <a:rPr lang="es-CO" altLang="es-CO" sz="4800" dirty="0" smtClean="0"/>
              <a:t> </a:t>
            </a:r>
            <a:r>
              <a:rPr lang="es-CO" altLang="es-CO" sz="4000" b="1" dirty="0" smtClean="0"/>
              <a:t>$ 198</a:t>
            </a:r>
          </a:p>
          <a:p>
            <a:pPr algn="ctr" eaLnBrk="1" hangingPunct="1">
              <a:spcBef>
                <a:spcPct val="0"/>
              </a:spcBef>
              <a:buFontTx/>
              <a:buNone/>
            </a:pPr>
            <a:r>
              <a:rPr lang="es-CO" altLang="es-CO" sz="3600" b="1" dirty="0" smtClean="0"/>
              <a:t>millones</a:t>
            </a:r>
            <a:endParaRPr lang="es-CO" altLang="es-CO" sz="3600" b="1" dirty="0"/>
          </a:p>
        </p:txBody>
      </p:sp>
      <p:sp>
        <p:nvSpPr>
          <p:cNvPr id="16" name="CuadroTexto 5"/>
          <p:cNvSpPr txBox="1"/>
          <p:nvPr/>
        </p:nvSpPr>
        <p:spPr>
          <a:xfrm>
            <a:off x="2396968" y="4320653"/>
            <a:ext cx="3725694" cy="276999"/>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200" dirty="0" smtClean="0">
                <a:latin typeface="Arial Black" panose="020B0A04020102020204" pitchFamily="34" charset="0"/>
              </a:rPr>
              <a:t>Diplomado Nacional en Dirección Coral</a:t>
            </a:r>
            <a:endParaRPr lang="es-CO" sz="1200" dirty="0">
              <a:latin typeface="Arial Black" panose="020B0A04020102020204" pitchFamily="34" charset="0"/>
            </a:endParaRPr>
          </a:p>
        </p:txBody>
      </p:sp>
      <p:pic>
        <p:nvPicPr>
          <p:cNvPr id="18" name="Imagen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943155" y="1937804"/>
            <a:ext cx="2625840" cy="2088230"/>
          </a:xfrm>
          <a:prstGeom prst="rect">
            <a:avLst/>
          </a:prstGeom>
          <a:ln>
            <a:noFill/>
          </a:ln>
          <a:effectLst>
            <a:softEdge rad="112500"/>
          </a:effectLst>
        </p:spPr>
      </p:pic>
      <p:pic>
        <p:nvPicPr>
          <p:cNvPr id="20" name="Imagen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999690" y="1967212"/>
            <a:ext cx="2793008" cy="2081329"/>
          </a:xfrm>
          <a:prstGeom prst="rect">
            <a:avLst/>
          </a:prstGeom>
          <a:ln>
            <a:noFill/>
          </a:ln>
          <a:effectLst>
            <a:softEdge rad="112500"/>
          </a:effectLst>
        </p:spPr>
      </p:pic>
      <p:sp>
        <p:nvSpPr>
          <p:cNvPr id="21" name="CuadroTexto 5"/>
          <p:cNvSpPr txBox="1"/>
          <p:nvPr/>
        </p:nvSpPr>
        <p:spPr>
          <a:xfrm>
            <a:off x="2400920" y="1154067"/>
            <a:ext cx="6728299" cy="523220"/>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400" dirty="0" smtClean="0">
                <a:latin typeface="Arial Black" panose="020B0A04020102020204" pitchFamily="34" charset="0"/>
              </a:rPr>
              <a:t>Fortalecimiento Institucional: Asistencia a talleres y Diplomados del orden Nacional</a:t>
            </a:r>
            <a:endParaRPr lang="es-CO" sz="1400" dirty="0">
              <a:latin typeface="Arial Black" panose="020B0A04020102020204" pitchFamily="34" charset="0"/>
            </a:endParaRPr>
          </a:p>
        </p:txBody>
      </p:sp>
      <p:pic>
        <p:nvPicPr>
          <p:cNvPr id="2" name="Imagen 1"/>
          <p:cNvPicPr>
            <a:picLocks noChangeAspect="1"/>
          </p:cNvPicPr>
          <p:nvPr/>
        </p:nvPicPr>
        <p:blipFill>
          <a:blip r:embed="rId6"/>
          <a:stretch>
            <a:fillRect/>
          </a:stretch>
        </p:blipFill>
        <p:spPr>
          <a:xfrm>
            <a:off x="2396968" y="4589107"/>
            <a:ext cx="2967120" cy="2245261"/>
          </a:xfrm>
          <a:prstGeom prst="rect">
            <a:avLst/>
          </a:prstGeom>
          <a:ln>
            <a:noFill/>
          </a:ln>
          <a:effectLst>
            <a:softEdge rad="112500"/>
          </a:effectLst>
        </p:spPr>
      </p:pic>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41395" y="3175944"/>
            <a:ext cx="2987824" cy="1413163"/>
          </a:xfrm>
          <a:prstGeom prst="rect">
            <a:avLst/>
          </a:prstGeom>
        </p:spPr>
      </p:pic>
      <p:pic>
        <p:nvPicPr>
          <p:cNvPr id="5" name="Imagen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5075" y="1677287"/>
            <a:ext cx="2964143" cy="1557241"/>
          </a:xfrm>
          <a:prstGeom prst="rect">
            <a:avLst/>
          </a:prstGeom>
        </p:spPr>
      </p:pic>
      <p:pic>
        <p:nvPicPr>
          <p:cNvPr id="6" name="Imagen 5"/>
          <p:cNvPicPr>
            <a:picLocks noChangeAspect="1"/>
          </p:cNvPicPr>
          <p:nvPr/>
        </p:nvPicPr>
        <p:blipFill>
          <a:blip r:embed="rId9"/>
          <a:stretch>
            <a:fillRect/>
          </a:stretch>
        </p:blipFill>
        <p:spPr>
          <a:xfrm>
            <a:off x="5308061" y="4576537"/>
            <a:ext cx="3835939" cy="2020815"/>
          </a:xfrm>
          <a:prstGeom prst="rect">
            <a:avLst/>
          </a:prstGeom>
        </p:spPr>
      </p:pic>
      <p:sp>
        <p:nvSpPr>
          <p:cNvPr id="19" name="CuadroTexto 5"/>
          <p:cNvSpPr txBox="1"/>
          <p:nvPr/>
        </p:nvSpPr>
        <p:spPr>
          <a:xfrm>
            <a:off x="5308061" y="6363221"/>
            <a:ext cx="3821157" cy="461665"/>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100" dirty="0" smtClean="0">
                <a:latin typeface="Arial Black" panose="020B0A04020102020204" pitchFamily="34" charset="0"/>
              </a:rPr>
              <a:t>Lanzamiento </a:t>
            </a:r>
            <a:r>
              <a:rPr lang="es-CO" sz="1200" dirty="0" smtClean="0">
                <a:latin typeface="Arial Black" panose="020B0A04020102020204" pitchFamily="34" charset="0"/>
              </a:rPr>
              <a:t>de la Cartilla Institucional de Bibliotecas</a:t>
            </a:r>
            <a:endParaRPr lang="es-CO" sz="1200" dirty="0">
              <a:latin typeface="Arial Black" panose="020B0A04020102020204" pitchFamily="34" charset="0"/>
            </a:endParaRPr>
          </a:p>
        </p:txBody>
      </p:sp>
    </p:spTree>
    <p:extLst>
      <p:ext uri="{BB962C8B-B14F-4D97-AF65-F5344CB8AC3E}">
        <p14:creationId xmlns:p14="http://schemas.microsoft.com/office/powerpoint/2010/main" val="39539459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1"/>
            <a:ext cx="9166225" cy="11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4 CuadroTexto"/>
          <p:cNvSpPr txBox="1">
            <a:spLocks noChangeArrowheads="1"/>
          </p:cNvSpPr>
          <p:nvPr/>
        </p:nvSpPr>
        <p:spPr bwMode="auto">
          <a:xfrm>
            <a:off x="-23814" y="1147788"/>
            <a:ext cx="2435574" cy="569386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O" altLang="es-CO" dirty="0" smtClean="0"/>
              <a:t>Dotación</a:t>
            </a:r>
            <a:r>
              <a:rPr lang="es-CO" altLang="es-CO" sz="3600" dirty="0" smtClean="0"/>
              <a:t> </a:t>
            </a:r>
            <a:endParaRPr lang="es-CO" altLang="es-CO" sz="1400" dirty="0" smtClean="0"/>
          </a:p>
          <a:p>
            <a:pPr algn="ctr" eaLnBrk="1" hangingPunct="1">
              <a:spcBef>
                <a:spcPct val="0"/>
              </a:spcBef>
              <a:buFontTx/>
              <a:buNone/>
            </a:pPr>
            <a:r>
              <a:rPr lang="es-CO" altLang="es-CO" sz="2000" dirty="0" smtClean="0"/>
              <a:t>y </a:t>
            </a:r>
          </a:p>
          <a:p>
            <a:pPr algn="ctr" eaLnBrk="1" hangingPunct="1">
              <a:spcBef>
                <a:spcPct val="0"/>
              </a:spcBef>
              <a:buFontTx/>
              <a:buNone/>
            </a:pPr>
            <a:r>
              <a:rPr lang="es-CO" altLang="es-CO" sz="2400" dirty="0" smtClean="0"/>
              <a:t>Fortalecimiento</a:t>
            </a:r>
            <a:r>
              <a:rPr lang="es-CO" altLang="es-CO" sz="2800" dirty="0" smtClean="0"/>
              <a:t> de las </a:t>
            </a:r>
            <a:r>
              <a:rPr lang="es-CO" altLang="es-CO" dirty="0" smtClean="0">
                <a:solidFill>
                  <a:srgbClr val="FF0000"/>
                </a:solidFill>
                <a:latin typeface="Arial Black" panose="020B0A04020102020204" pitchFamily="34" charset="0"/>
              </a:rPr>
              <a:t>Casas</a:t>
            </a:r>
            <a:r>
              <a:rPr lang="es-CO" altLang="es-CO" sz="4000" dirty="0" smtClean="0">
                <a:solidFill>
                  <a:srgbClr val="FF0000"/>
                </a:solidFill>
                <a:latin typeface="Arial Black" panose="020B0A04020102020204" pitchFamily="34" charset="0"/>
              </a:rPr>
              <a:t> </a:t>
            </a:r>
            <a:r>
              <a:rPr lang="es-CO" altLang="es-CO" sz="2000" b="1" dirty="0" smtClean="0">
                <a:latin typeface="+mn-lt"/>
              </a:rPr>
              <a:t>de la</a:t>
            </a:r>
            <a:r>
              <a:rPr lang="es-CO" altLang="es-CO" sz="4000" dirty="0" smtClean="0">
                <a:latin typeface="Arial Black" panose="020B0A04020102020204" pitchFamily="34" charset="0"/>
              </a:rPr>
              <a:t> </a:t>
            </a:r>
            <a:r>
              <a:rPr lang="es-CO" altLang="es-CO" sz="4000" dirty="0" smtClean="0">
                <a:solidFill>
                  <a:srgbClr val="FF0000"/>
                </a:solidFill>
                <a:latin typeface="Arial Black" panose="020B0A04020102020204" pitchFamily="34" charset="0"/>
              </a:rPr>
              <a:t>Cultura</a:t>
            </a:r>
          </a:p>
          <a:p>
            <a:pPr algn="ctr" eaLnBrk="1" hangingPunct="1">
              <a:spcBef>
                <a:spcPct val="0"/>
              </a:spcBef>
              <a:buFontTx/>
              <a:buNone/>
            </a:pPr>
            <a:r>
              <a:rPr lang="es-CO" altLang="es-CO" sz="2800" dirty="0" smtClean="0">
                <a:latin typeface="+mn-lt"/>
              </a:rPr>
              <a:t>y </a:t>
            </a:r>
          </a:p>
          <a:p>
            <a:pPr algn="ctr" eaLnBrk="1" hangingPunct="1">
              <a:spcBef>
                <a:spcPct val="0"/>
              </a:spcBef>
              <a:buFontTx/>
              <a:buNone/>
            </a:pPr>
            <a:r>
              <a:rPr lang="es-CO" altLang="es-CO" sz="2800" dirty="0" smtClean="0">
                <a:solidFill>
                  <a:srgbClr val="FF0000"/>
                </a:solidFill>
                <a:latin typeface="Arial Black" panose="020B0A04020102020204" pitchFamily="34" charset="0"/>
              </a:rPr>
              <a:t>Bibliotecas</a:t>
            </a:r>
          </a:p>
          <a:p>
            <a:pPr algn="ctr" eaLnBrk="1" hangingPunct="1">
              <a:spcBef>
                <a:spcPct val="0"/>
              </a:spcBef>
              <a:buFontTx/>
              <a:buNone/>
            </a:pPr>
            <a:endParaRPr lang="es-CO" altLang="es-CO" sz="1600" u="sng" dirty="0" smtClean="0">
              <a:solidFill>
                <a:srgbClr val="FF0000"/>
              </a:solidFill>
              <a:latin typeface="Arial Black" panose="020B0A04020102020204" pitchFamily="34" charset="0"/>
            </a:endParaRPr>
          </a:p>
          <a:p>
            <a:pPr algn="ctr" eaLnBrk="1" hangingPunct="1">
              <a:spcBef>
                <a:spcPct val="0"/>
              </a:spcBef>
              <a:buFontTx/>
              <a:buNone/>
            </a:pPr>
            <a:endParaRPr lang="es-CO" altLang="es-CO" sz="1600" u="sng" dirty="0">
              <a:solidFill>
                <a:srgbClr val="FF0000"/>
              </a:solidFill>
              <a:latin typeface="Arial Black" panose="020B0A04020102020204" pitchFamily="34" charset="0"/>
            </a:endParaRPr>
          </a:p>
          <a:p>
            <a:pPr algn="ctr" eaLnBrk="1" hangingPunct="1">
              <a:spcBef>
                <a:spcPct val="0"/>
              </a:spcBef>
              <a:buFontTx/>
              <a:buNone/>
            </a:pPr>
            <a:r>
              <a:rPr lang="es-CO" altLang="es-CO" sz="4800" dirty="0" smtClean="0"/>
              <a:t> </a:t>
            </a:r>
            <a:r>
              <a:rPr lang="es-CO" altLang="es-CO" sz="4000" b="1" dirty="0" smtClean="0"/>
              <a:t>$ 198 </a:t>
            </a:r>
          </a:p>
          <a:p>
            <a:pPr algn="ctr" eaLnBrk="1" hangingPunct="1">
              <a:spcBef>
                <a:spcPct val="0"/>
              </a:spcBef>
              <a:buFontTx/>
              <a:buNone/>
            </a:pPr>
            <a:r>
              <a:rPr lang="es-CO" altLang="es-CO" sz="3600" b="1" dirty="0" smtClean="0"/>
              <a:t>millones</a:t>
            </a:r>
            <a:endParaRPr lang="es-CO" altLang="es-CO" sz="3600" b="1" dirty="0"/>
          </a:p>
        </p:txBody>
      </p:sp>
      <p:sp>
        <p:nvSpPr>
          <p:cNvPr id="15" name="CuadroTexto 14"/>
          <p:cNvSpPr txBox="1"/>
          <p:nvPr/>
        </p:nvSpPr>
        <p:spPr>
          <a:xfrm>
            <a:off x="2413463" y="1165384"/>
            <a:ext cx="3567438" cy="707886"/>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2000" dirty="0">
                <a:solidFill>
                  <a:srgbClr val="FF0000"/>
                </a:solidFill>
                <a:latin typeface="Arial Black" panose="020B0A04020102020204" pitchFamily="34" charset="0"/>
              </a:rPr>
              <a:t>Proyectos en proceso preliminar de ejecución</a:t>
            </a: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3939" y="1147788"/>
            <a:ext cx="3150061" cy="2857276"/>
          </a:xfrm>
          <a:prstGeom prst="rect">
            <a:avLst/>
          </a:prstGeom>
          <a:ln>
            <a:noFill/>
          </a:ln>
          <a:effectLst>
            <a:softEdge rad="112500"/>
          </a:effectLst>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6501" y="1845386"/>
            <a:ext cx="3554400" cy="2591725"/>
          </a:xfrm>
          <a:prstGeom prst="rect">
            <a:avLst/>
          </a:prstGeom>
          <a:ln>
            <a:noFill/>
          </a:ln>
          <a:effectLst>
            <a:softEdge rad="112500"/>
          </a:effectLst>
        </p:spPr>
      </p:pic>
      <p:pic>
        <p:nvPicPr>
          <p:cNvPr id="12" name="Imagen 11"/>
          <p:cNvPicPr>
            <a:picLocks noChangeAspect="1"/>
          </p:cNvPicPr>
          <p:nvPr/>
        </p:nvPicPr>
        <p:blipFill>
          <a:blip r:embed="rId6"/>
          <a:stretch>
            <a:fillRect/>
          </a:stretch>
        </p:blipFill>
        <p:spPr>
          <a:xfrm>
            <a:off x="2400634" y="4365105"/>
            <a:ext cx="3558241" cy="2492896"/>
          </a:xfrm>
          <a:prstGeom prst="rect">
            <a:avLst/>
          </a:prstGeom>
          <a:ln>
            <a:noFill/>
          </a:ln>
          <a:effectLst>
            <a:softEdge rad="112500"/>
          </a:effectLst>
        </p:spPr>
      </p:pic>
      <p:sp>
        <p:nvSpPr>
          <p:cNvPr id="20" name="CuadroTexto 19"/>
          <p:cNvSpPr txBox="1"/>
          <p:nvPr/>
        </p:nvSpPr>
        <p:spPr>
          <a:xfrm>
            <a:off x="5980901" y="4022659"/>
            <a:ext cx="3163099" cy="584775"/>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600" dirty="0">
                <a:latin typeface="Arial Black" panose="020B0A04020102020204" pitchFamily="34" charset="0"/>
              </a:rPr>
              <a:t>En Navidad Gózate la Biblioteca</a:t>
            </a:r>
          </a:p>
        </p:txBody>
      </p:sp>
      <p:pic>
        <p:nvPicPr>
          <p:cNvPr id="13" name="Imagen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1913" y="4625028"/>
            <a:ext cx="3172087" cy="2216625"/>
          </a:xfrm>
          <a:prstGeom prst="rect">
            <a:avLst/>
          </a:prstGeom>
          <a:ln>
            <a:noFill/>
          </a:ln>
          <a:effectLst>
            <a:softEdge rad="112500"/>
          </a:effectLst>
        </p:spPr>
      </p:pic>
    </p:spTree>
    <p:extLst>
      <p:ext uri="{BB962C8B-B14F-4D97-AF65-F5344CB8AC3E}">
        <p14:creationId xmlns:p14="http://schemas.microsoft.com/office/powerpoint/2010/main" val="27070245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1"/>
            <a:ext cx="9166225" cy="83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6"/>
          <p:cNvSpPr txBox="1"/>
          <p:nvPr/>
        </p:nvSpPr>
        <p:spPr>
          <a:xfrm>
            <a:off x="17478" y="1241376"/>
            <a:ext cx="9144000" cy="5616624"/>
          </a:xfrm>
          <a:prstGeom prst="rect">
            <a:avLst/>
          </a:prstGeom>
          <a:solidFill>
            <a:srgbClr val="FFC000"/>
          </a:solidFill>
        </p:spPr>
        <p:txBody>
          <a:bodyPr wrap="square" rtlCol="0">
            <a:spAutoFit/>
          </a:bodyPr>
          <a:lstStyle/>
          <a:p>
            <a:endParaRPr lang="es-CO" dirty="0"/>
          </a:p>
        </p:txBody>
      </p:sp>
      <p:pic>
        <p:nvPicPr>
          <p:cNvPr id="8" name="Imagen 7"/>
          <p:cNvPicPr>
            <a:picLocks noChangeAspect="1"/>
          </p:cNvPicPr>
          <p:nvPr/>
        </p:nvPicPr>
        <p:blipFill>
          <a:blip r:embed="rId4"/>
          <a:stretch>
            <a:fillRect/>
          </a:stretch>
        </p:blipFill>
        <p:spPr>
          <a:xfrm>
            <a:off x="17479" y="839936"/>
            <a:ext cx="9126521" cy="6018063"/>
          </a:xfrm>
          <a:prstGeom prst="rect">
            <a:avLst/>
          </a:prstGeom>
        </p:spPr>
      </p:pic>
    </p:spTree>
    <p:extLst>
      <p:ext uri="{BB962C8B-B14F-4D97-AF65-F5344CB8AC3E}">
        <p14:creationId xmlns:p14="http://schemas.microsoft.com/office/powerpoint/2010/main" val="494627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3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1"/>
            <a:ext cx="9166225" cy="98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4 CuadroTexto"/>
          <p:cNvSpPr txBox="1">
            <a:spLocks noChangeArrowheads="1"/>
          </p:cNvSpPr>
          <p:nvPr/>
        </p:nvSpPr>
        <p:spPr bwMode="auto">
          <a:xfrm>
            <a:off x="-22225" y="980729"/>
            <a:ext cx="9166225" cy="6617196"/>
          </a:xfrm>
          <a:prstGeom prst="rect">
            <a:avLst/>
          </a:prstGeom>
          <a:solidFill>
            <a:srgbClr val="FFC000"/>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O" altLang="es-CO" sz="4000" dirty="0" smtClean="0"/>
              <a:t>Eventos Apoyados</a:t>
            </a:r>
          </a:p>
          <a:p>
            <a:pPr marL="171450" indent="-171450" eaLnBrk="1" hangingPunct="1">
              <a:spcBef>
                <a:spcPct val="0"/>
              </a:spcBef>
              <a:buFont typeface="Wingdings" panose="05000000000000000000" pitchFamily="2" charset="2"/>
              <a:buChar char="§"/>
            </a:pPr>
            <a:r>
              <a:rPr lang="es-CO" altLang="es-CO" sz="2000" dirty="0" smtClean="0"/>
              <a:t>Fiwi swete Creole </a:t>
            </a:r>
          </a:p>
          <a:p>
            <a:pPr marL="171450" indent="-171450" eaLnBrk="1" hangingPunct="1">
              <a:spcBef>
                <a:spcPct val="0"/>
              </a:spcBef>
              <a:buFont typeface="Wingdings" panose="05000000000000000000" pitchFamily="2" charset="2"/>
              <a:buChar char="§"/>
            </a:pPr>
            <a:r>
              <a:rPr lang="es-CO" altLang="es-CO" sz="2000" dirty="0" smtClean="0"/>
              <a:t>Emancipación (tradición oral intergeneracionales)     </a:t>
            </a:r>
          </a:p>
          <a:p>
            <a:pPr marL="171450" indent="-171450" eaLnBrk="1" hangingPunct="1">
              <a:spcBef>
                <a:spcPct val="0"/>
              </a:spcBef>
              <a:buFont typeface="Wingdings" panose="05000000000000000000" pitchFamily="2" charset="2"/>
              <a:buChar char="§"/>
            </a:pPr>
            <a:r>
              <a:rPr lang="es-CO" altLang="es-CO" sz="2000" dirty="0" smtClean="0"/>
              <a:t>Feria de servicios publico      </a:t>
            </a:r>
          </a:p>
          <a:p>
            <a:pPr marL="171450" indent="-171450" eaLnBrk="1" hangingPunct="1">
              <a:spcBef>
                <a:spcPct val="0"/>
              </a:spcBef>
              <a:buFont typeface="Wingdings" panose="05000000000000000000" pitchFamily="2" charset="2"/>
              <a:buChar char="§"/>
            </a:pPr>
            <a:r>
              <a:rPr lang="es-CO" altLang="es-CO" sz="2000" dirty="0" smtClean="0"/>
              <a:t>Camina los barrios    </a:t>
            </a:r>
          </a:p>
          <a:p>
            <a:pPr marL="171450" indent="-171450" eaLnBrk="1" hangingPunct="1">
              <a:spcBef>
                <a:spcPct val="0"/>
              </a:spcBef>
              <a:buFont typeface="Wingdings" panose="05000000000000000000" pitchFamily="2" charset="2"/>
              <a:buChar char="§"/>
            </a:pPr>
            <a:r>
              <a:rPr lang="es-CO" altLang="es-CO" sz="2000" dirty="0" smtClean="0"/>
              <a:t>Evento del comando de la policía nacional en el parque man of war  </a:t>
            </a:r>
          </a:p>
          <a:p>
            <a:pPr marL="171450" indent="-171450" eaLnBrk="1" hangingPunct="1">
              <a:spcBef>
                <a:spcPct val="0"/>
              </a:spcBef>
              <a:buFont typeface="Wingdings" panose="05000000000000000000" pitchFamily="2" charset="2"/>
              <a:buChar char="§"/>
            </a:pPr>
            <a:r>
              <a:rPr lang="es-CO" altLang="es-CO" sz="2000" dirty="0" smtClean="0"/>
              <a:t>Evento de la Armada Nacional   </a:t>
            </a:r>
          </a:p>
          <a:p>
            <a:pPr marL="171450" indent="-171450" eaLnBrk="1" hangingPunct="1">
              <a:spcBef>
                <a:spcPct val="0"/>
              </a:spcBef>
              <a:buFont typeface="Wingdings" panose="05000000000000000000" pitchFamily="2" charset="2"/>
              <a:buChar char="§"/>
            </a:pPr>
            <a:r>
              <a:rPr lang="es-CO" altLang="es-CO" sz="2000" dirty="0" smtClean="0"/>
              <a:t>Green Moon/ Cámara de Comercio/ </a:t>
            </a:r>
            <a:r>
              <a:rPr lang="es-CO" altLang="es-CO" sz="2000" dirty="0" err="1" smtClean="0"/>
              <a:t>Sep</a:t>
            </a:r>
            <a:r>
              <a:rPr lang="es-CO" altLang="es-CO" sz="2000" dirty="0" smtClean="0"/>
              <a:t> 16 al 21/14  (Geraldine)</a:t>
            </a:r>
          </a:p>
          <a:p>
            <a:pPr marL="171450" indent="-171450" eaLnBrk="1" hangingPunct="1">
              <a:spcBef>
                <a:spcPct val="0"/>
              </a:spcBef>
              <a:buFont typeface="Wingdings" panose="05000000000000000000" pitchFamily="2" charset="2"/>
              <a:buChar char="§"/>
            </a:pPr>
            <a:r>
              <a:rPr lang="es-CO" altLang="es-CO" sz="2000" dirty="0" smtClean="0"/>
              <a:t>La semana del cine colombiano</a:t>
            </a:r>
          </a:p>
          <a:p>
            <a:pPr marL="171450" indent="-171450" eaLnBrk="1" hangingPunct="1">
              <a:spcBef>
                <a:spcPct val="0"/>
              </a:spcBef>
              <a:buFont typeface="Wingdings" panose="05000000000000000000" pitchFamily="2" charset="2"/>
              <a:buChar char="§"/>
            </a:pPr>
            <a:r>
              <a:rPr lang="es-CO" altLang="es-CO" sz="2000" dirty="0" smtClean="0"/>
              <a:t>Aniversario iglesia Bautista</a:t>
            </a:r>
          </a:p>
          <a:p>
            <a:pPr marL="171450" indent="-171450" eaLnBrk="1" hangingPunct="1">
              <a:spcBef>
                <a:spcPct val="0"/>
              </a:spcBef>
              <a:buFont typeface="Wingdings" panose="05000000000000000000" pitchFamily="2" charset="2"/>
              <a:buChar char="§"/>
            </a:pPr>
            <a:r>
              <a:rPr lang="es-CO" altLang="es-CO" sz="2000" dirty="0" smtClean="0"/>
              <a:t>Apoyo a Congreso Raizal</a:t>
            </a:r>
          </a:p>
          <a:p>
            <a:pPr marL="171450" indent="-171450" eaLnBrk="1" hangingPunct="1">
              <a:spcBef>
                <a:spcPct val="0"/>
              </a:spcBef>
              <a:buFont typeface="Wingdings" panose="05000000000000000000" pitchFamily="2" charset="2"/>
              <a:buChar char="§"/>
            </a:pPr>
            <a:r>
              <a:rPr lang="es-CO" altLang="es-CO" sz="2000" dirty="0" smtClean="0"/>
              <a:t>Apoyo a Congreso buena mar con la primera infancia (educación)</a:t>
            </a:r>
          </a:p>
          <a:p>
            <a:pPr marL="171450" indent="-171450" eaLnBrk="1" hangingPunct="1">
              <a:spcBef>
                <a:spcPct val="0"/>
              </a:spcBef>
              <a:buFont typeface="Wingdings" panose="05000000000000000000" pitchFamily="2" charset="2"/>
              <a:buChar char="§"/>
            </a:pPr>
            <a:r>
              <a:rPr lang="es-CO" altLang="es-CO" sz="2000" dirty="0" smtClean="0"/>
              <a:t>Apoyo a viernes cultural de la Policía   </a:t>
            </a:r>
          </a:p>
          <a:p>
            <a:pPr marL="171450" indent="-171450" eaLnBrk="1" hangingPunct="1">
              <a:spcBef>
                <a:spcPct val="0"/>
              </a:spcBef>
              <a:buFont typeface="Wingdings" panose="05000000000000000000" pitchFamily="2" charset="2"/>
              <a:buChar char="§"/>
            </a:pPr>
            <a:r>
              <a:rPr lang="es-CO" altLang="es-CO" sz="2000" dirty="0" smtClean="0"/>
              <a:t>Apoyo a evento de la contraloría Departamental</a:t>
            </a:r>
          </a:p>
          <a:p>
            <a:pPr marL="171450" indent="-171450" eaLnBrk="1" hangingPunct="1">
              <a:spcBef>
                <a:spcPct val="0"/>
              </a:spcBef>
              <a:buFont typeface="Wingdings" panose="05000000000000000000" pitchFamily="2" charset="2"/>
              <a:buChar char="§"/>
            </a:pPr>
            <a:r>
              <a:rPr lang="es-CO" altLang="es-CO" sz="2000" dirty="0" smtClean="0"/>
              <a:t>Apoyo a la secretaria de Deporte en evento</a:t>
            </a:r>
          </a:p>
          <a:p>
            <a:pPr marL="171450" indent="-171450" eaLnBrk="1" hangingPunct="1">
              <a:spcBef>
                <a:spcPct val="0"/>
              </a:spcBef>
              <a:buFont typeface="Wingdings" panose="05000000000000000000" pitchFamily="2" charset="2"/>
              <a:buChar char="§"/>
            </a:pPr>
            <a:r>
              <a:rPr lang="es-CO" altLang="es-CO" sz="2000" dirty="0" smtClean="0"/>
              <a:t>Apoyo a la Secretaria de Salud en evento    brigada</a:t>
            </a:r>
          </a:p>
          <a:p>
            <a:pPr marL="171450" indent="-171450" eaLnBrk="1" hangingPunct="1">
              <a:spcBef>
                <a:spcPct val="0"/>
              </a:spcBef>
              <a:buFont typeface="Wingdings" panose="05000000000000000000" pitchFamily="2" charset="2"/>
              <a:buChar char="§"/>
            </a:pPr>
            <a:r>
              <a:rPr lang="es-CO" altLang="es-CO" sz="2000" dirty="0" smtClean="0"/>
              <a:t>Apoyo a la oficina de sistema en evento</a:t>
            </a:r>
          </a:p>
          <a:p>
            <a:pPr marL="171450" indent="-171450" eaLnBrk="1" hangingPunct="1">
              <a:spcBef>
                <a:spcPct val="0"/>
              </a:spcBef>
              <a:buFont typeface="Wingdings" panose="05000000000000000000" pitchFamily="2" charset="2"/>
              <a:buChar char="§"/>
            </a:pPr>
            <a:r>
              <a:rPr lang="es-CO" altLang="es-CO" sz="2000" dirty="0" smtClean="0"/>
              <a:t>Apoyo a la semana de emprendimiento (sec. Planeación)</a:t>
            </a:r>
          </a:p>
          <a:p>
            <a:pPr marL="171450" indent="-171450" eaLnBrk="1" hangingPunct="1">
              <a:spcBef>
                <a:spcPct val="0"/>
              </a:spcBef>
              <a:buFont typeface="Wingdings" panose="05000000000000000000" pitchFamily="2" charset="2"/>
              <a:buChar char="§"/>
            </a:pPr>
            <a:r>
              <a:rPr lang="es-CO" altLang="es-CO" sz="2000" dirty="0" smtClean="0"/>
              <a:t>	     </a:t>
            </a:r>
          </a:p>
          <a:p>
            <a:pPr eaLnBrk="1" hangingPunct="1">
              <a:spcBef>
                <a:spcPct val="0"/>
              </a:spcBef>
              <a:buFontTx/>
              <a:buNone/>
            </a:pPr>
            <a:endParaRPr lang="es-CO" altLang="es-CO" sz="1200" dirty="0" smtClean="0"/>
          </a:p>
          <a:p>
            <a:pPr eaLnBrk="1" hangingPunct="1">
              <a:spcBef>
                <a:spcPct val="0"/>
              </a:spcBef>
              <a:buFontTx/>
              <a:buNone/>
            </a:pPr>
            <a:endParaRPr lang="es-CO" altLang="es-CO" sz="12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3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0"/>
            <a:ext cx="91662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4 CuadroTexto"/>
          <p:cNvSpPr txBox="1">
            <a:spLocks noChangeArrowheads="1"/>
          </p:cNvSpPr>
          <p:nvPr/>
        </p:nvSpPr>
        <p:spPr bwMode="auto">
          <a:xfrm>
            <a:off x="-22225" y="1063625"/>
            <a:ext cx="9166225" cy="661719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O" altLang="es-CO" sz="4000" dirty="0" smtClean="0"/>
              <a:t>Gestión</a:t>
            </a:r>
          </a:p>
          <a:p>
            <a:pPr marL="171450" indent="-171450" eaLnBrk="1" hangingPunct="1">
              <a:spcBef>
                <a:spcPct val="0"/>
              </a:spcBef>
              <a:buFont typeface="Wingdings" panose="05000000000000000000" pitchFamily="2" charset="2"/>
              <a:buChar char="§"/>
            </a:pPr>
            <a:endParaRPr lang="es-CO" altLang="es-CO" sz="4400" dirty="0" smtClean="0"/>
          </a:p>
          <a:p>
            <a:pPr marL="171450" indent="-171450" eaLnBrk="1" hangingPunct="1">
              <a:spcBef>
                <a:spcPct val="0"/>
              </a:spcBef>
              <a:buFont typeface="Wingdings" panose="05000000000000000000" pitchFamily="2" charset="2"/>
              <a:buChar char="§"/>
            </a:pPr>
            <a:r>
              <a:rPr lang="es-CO" altLang="es-CO" sz="2000" dirty="0" smtClean="0"/>
              <a:t>Se logró una estrategia de fortalecimiento para la escuela de Formación a </a:t>
            </a:r>
            <a:r>
              <a:rPr lang="es-CO" altLang="es-CO" sz="2000" dirty="0" err="1"/>
              <a:t>t</a:t>
            </a:r>
            <a:r>
              <a:rPr lang="es-CO" altLang="es-CO" sz="2000" dirty="0" err="1" smtClean="0"/>
              <a:t>raves</a:t>
            </a:r>
            <a:r>
              <a:rPr lang="es-CO" altLang="es-CO" sz="2000" dirty="0" smtClean="0"/>
              <a:t> del apoyo de la Entidad YAMAHA, quienes han brindado capacitaciones en flauta dulce a los formadores  </a:t>
            </a:r>
          </a:p>
          <a:p>
            <a:pPr marL="171450" indent="-171450" eaLnBrk="1" hangingPunct="1">
              <a:spcBef>
                <a:spcPct val="0"/>
              </a:spcBef>
              <a:buFont typeface="Wingdings" panose="05000000000000000000" pitchFamily="2" charset="2"/>
              <a:buChar char="§"/>
            </a:pPr>
            <a:r>
              <a:rPr lang="es-CO" altLang="es-CO" sz="2000" dirty="0" smtClean="0"/>
              <a:t>Se realizó la gestión para que se donará a nuestra escuela de formación algunos instrumentos musicales</a:t>
            </a:r>
          </a:p>
          <a:p>
            <a:pPr marL="171450" indent="-171450" eaLnBrk="1" hangingPunct="1">
              <a:spcBef>
                <a:spcPct val="0"/>
              </a:spcBef>
              <a:buFont typeface="Wingdings" panose="05000000000000000000" pitchFamily="2" charset="2"/>
              <a:buChar char="§"/>
            </a:pPr>
            <a:r>
              <a:rPr lang="es-CO" altLang="es-CO" sz="2000" dirty="0" smtClean="0"/>
              <a:t>Se adelantó apoyo para convocatoria de becas con esta entidad, para nuestros talentos isleños.</a:t>
            </a:r>
          </a:p>
          <a:p>
            <a:pPr marL="171450" indent="-171450" eaLnBrk="1" hangingPunct="1">
              <a:spcBef>
                <a:spcPct val="0"/>
              </a:spcBef>
              <a:buFont typeface="Wingdings" panose="05000000000000000000" pitchFamily="2" charset="2"/>
              <a:buChar char="§"/>
            </a:pPr>
            <a:r>
              <a:rPr lang="es-CO" altLang="es-CO" sz="2000" dirty="0" smtClean="0"/>
              <a:t>Se gestionó la donación de equipos de computo para fortalecer los servicios informacionales de la Biblioteca y Casa de la Cultura</a:t>
            </a:r>
          </a:p>
          <a:p>
            <a:pPr marL="171450" indent="-171450" eaLnBrk="1" hangingPunct="1">
              <a:spcBef>
                <a:spcPct val="0"/>
              </a:spcBef>
              <a:buFont typeface="Wingdings" panose="05000000000000000000" pitchFamily="2" charset="2"/>
              <a:buChar char="§"/>
            </a:pPr>
            <a:r>
              <a:rPr lang="es-CO" altLang="es-CO" sz="2000" dirty="0" smtClean="0"/>
              <a:t>Se adelantó conversaciones ante el Ministerio de Cultura y el manejo de los proyectos denominados Patrimonio Cultural</a:t>
            </a:r>
          </a:p>
          <a:p>
            <a:pPr marL="171450" indent="-171450" eaLnBrk="1" hangingPunct="1">
              <a:spcBef>
                <a:spcPct val="0"/>
              </a:spcBef>
              <a:buFont typeface="Wingdings" panose="05000000000000000000" pitchFamily="2" charset="2"/>
              <a:buChar char="§"/>
            </a:pPr>
            <a:r>
              <a:rPr lang="es-CO" altLang="es-CO" sz="2000" dirty="0" smtClean="0"/>
              <a:t>Con el programa camina los barrios, se  logró idear estrategias conjunta con las acciones comunales y facilitar el transportes a los niños que tenían dificultad para desplazarse hasta la casa de la cultura de la Loma</a:t>
            </a:r>
          </a:p>
          <a:p>
            <a:pPr marL="171450" indent="-171450" eaLnBrk="1" hangingPunct="1">
              <a:spcBef>
                <a:spcPct val="0"/>
              </a:spcBef>
              <a:buFont typeface="Wingdings" panose="05000000000000000000" pitchFamily="2" charset="2"/>
              <a:buChar char="§"/>
            </a:pPr>
            <a:endParaRPr lang="es-CO" altLang="es-CO" sz="2000" dirty="0" smtClean="0"/>
          </a:p>
          <a:p>
            <a:pPr algn="ctr" eaLnBrk="1" hangingPunct="1">
              <a:spcBef>
                <a:spcPct val="0"/>
              </a:spcBef>
              <a:buFontTx/>
              <a:buNone/>
            </a:pPr>
            <a:endParaRPr lang="es-CO" altLang="es-CO" sz="4400" dirty="0"/>
          </a:p>
        </p:txBody>
      </p:sp>
    </p:spTree>
    <p:extLst>
      <p:ext uri="{BB962C8B-B14F-4D97-AF65-F5344CB8AC3E}">
        <p14:creationId xmlns:p14="http://schemas.microsoft.com/office/powerpoint/2010/main" val="222805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3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25" y="0"/>
            <a:ext cx="91662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4 CuadroTexto"/>
          <p:cNvSpPr txBox="1">
            <a:spLocks noChangeArrowheads="1"/>
          </p:cNvSpPr>
          <p:nvPr/>
        </p:nvSpPr>
        <p:spPr bwMode="auto">
          <a:xfrm>
            <a:off x="0" y="908050"/>
            <a:ext cx="2051050" cy="59864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O" altLang="es-CO" sz="3600"/>
              <a:t>Proyectos</a:t>
            </a:r>
            <a:r>
              <a:rPr lang="es-CO" altLang="es-CO" sz="4000"/>
              <a:t> </a:t>
            </a:r>
            <a:r>
              <a:rPr lang="es-CO" altLang="es-CO" sz="3600"/>
              <a:t>culturales</a:t>
            </a:r>
            <a:r>
              <a:rPr lang="es-CO" altLang="es-CO" sz="4000"/>
              <a:t> para la</a:t>
            </a:r>
          </a:p>
          <a:p>
            <a:pPr algn="ctr" eaLnBrk="1" hangingPunct="1">
              <a:spcBef>
                <a:spcPct val="0"/>
              </a:spcBef>
              <a:buFontTx/>
              <a:buNone/>
            </a:pPr>
            <a:endParaRPr lang="es-CO" altLang="es-CO" sz="1000"/>
          </a:p>
          <a:p>
            <a:pPr algn="ctr" eaLnBrk="1" hangingPunct="1">
              <a:spcBef>
                <a:spcPct val="0"/>
              </a:spcBef>
              <a:buFontTx/>
              <a:buNone/>
            </a:pPr>
            <a:r>
              <a:rPr lang="es-CO" altLang="es-CO" sz="2000">
                <a:solidFill>
                  <a:srgbClr val="FF0000"/>
                </a:solidFill>
                <a:latin typeface="Arial Black" panose="020B0A04020102020204" pitchFamily="34" charset="0"/>
              </a:rPr>
              <a:t>Preservación Apropiación </a:t>
            </a:r>
            <a:r>
              <a:rPr lang="es-CO" altLang="es-CO"/>
              <a:t>del </a:t>
            </a:r>
          </a:p>
          <a:p>
            <a:pPr algn="ctr" eaLnBrk="1" hangingPunct="1">
              <a:spcBef>
                <a:spcPct val="0"/>
              </a:spcBef>
              <a:buFontTx/>
              <a:buNone/>
            </a:pPr>
            <a:endParaRPr lang="es-CO" altLang="es-CO"/>
          </a:p>
          <a:p>
            <a:pPr algn="ctr" eaLnBrk="1" hangingPunct="1">
              <a:spcBef>
                <a:spcPct val="0"/>
              </a:spcBef>
              <a:buFontTx/>
              <a:buNone/>
            </a:pPr>
            <a:r>
              <a:rPr lang="es-CO" altLang="es-CO" sz="2400">
                <a:solidFill>
                  <a:srgbClr val="FF0000"/>
                </a:solidFill>
                <a:latin typeface="Arial Black" panose="020B0A04020102020204" pitchFamily="34" charset="0"/>
              </a:rPr>
              <a:t>Patrimonio</a:t>
            </a:r>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r>
              <a:rPr lang="es-CO" altLang="es-CO" sz="4000" b="1"/>
              <a:t>$650 </a:t>
            </a:r>
          </a:p>
          <a:p>
            <a:pPr algn="ctr" eaLnBrk="1" hangingPunct="1">
              <a:spcBef>
                <a:spcPct val="0"/>
              </a:spcBef>
              <a:buFontTx/>
              <a:buNone/>
            </a:pPr>
            <a:r>
              <a:rPr lang="es-CO" altLang="es-CO" sz="3600" b="1"/>
              <a:t>millones</a:t>
            </a:r>
          </a:p>
        </p:txBody>
      </p:sp>
      <p:sp>
        <p:nvSpPr>
          <p:cNvPr id="22" name="CuadroTexto 5"/>
          <p:cNvSpPr txBox="1"/>
          <p:nvPr/>
        </p:nvSpPr>
        <p:spPr>
          <a:xfrm>
            <a:off x="2051718" y="4151116"/>
            <a:ext cx="7092282" cy="338554"/>
          </a:xfrm>
          <a:prstGeom prst="rect">
            <a:avLst/>
          </a:prstGeom>
          <a:solidFill>
            <a:srgbClr val="FFCC00"/>
          </a:solidFill>
          <a:ln>
            <a:noFill/>
          </a:ln>
          <a:scene3d>
            <a:camera prst="orthographicFront"/>
            <a:lightRig rig="threePt" dir="t"/>
          </a:scene3d>
          <a:sp3d>
            <a:bevelT prst="angle"/>
          </a:sp3d>
        </p:spPr>
        <p:txBody>
          <a:bodyPr>
            <a:spAutoFit/>
          </a:bodyPr>
          <a:lstStyle/>
          <a:p>
            <a:pPr algn="ctr">
              <a:defRPr/>
            </a:pPr>
            <a:r>
              <a:rPr lang="es-CO" sz="1600" dirty="0">
                <a:latin typeface="Arial Black" panose="020B0A04020102020204" pitchFamily="34" charset="0"/>
              </a:rPr>
              <a:t>Cultura al </a:t>
            </a:r>
            <a:r>
              <a:rPr lang="es-CO" sz="1600" dirty="0" smtClean="0">
                <a:latin typeface="Arial Black" panose="020B0A04020102020204" pitchFamily="34" charset="0"/>
              </a:rPr>
              <a:t>Parque y Caribbean Evening: </a:t>
            </a:r>
            <a:r>
              <a:rPr lang="es-CO" sz="1200" dirty="0">
                <a:latin typeface="Arial Black" panose="020B0A04020102020204" pitchFamily="34" charset="0"/>
              </a:rPr>
              <a:t>Anfitriones la Cultura Raizal</a:t>
            </a:r>
          </a:p>
        </p:txBody>
      </p:sp>
      <p:pic>
        <p:nvPicPr>
          <p:cNvPr id="7191" name="Picture 23" descr="G:\cultura al parque 2\DSC043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4508" y="914606"/>
            <a:ext cx="3419580" cy="32430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92" name="Picture 24" descr="G:\cultura al parque 2\DSC043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4087" y="4501177"/>
            <a:ext cx="2987544" cy="23683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93" name="Picture 25" descr="G:\cultura al parque 2\DSC0432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52216" y="4489669"/>
            <a:ext cx="2191784" cy="23683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95" name="Picture 27" descr="G:\cultura al parque 2\DSC0441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1719" y="4489669"/>
            <a:ext cx="2664298" cy="23683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clic 2">
            <a:hlinkClick r:id="" action="ppaction://media"/>
          </p:cNvPr>
          <p:cNvPicPr>
            <a:picLocks noRot="1" noChangeAspect="1"/>
          </p:cNvPicPr>
          <p:nvPr>
            <a:videoFile r:link="rId1"/>
          </p:nvPr>
        </p:nvPicPr>
        <p:blipFill>
          <a:blip r:embed="rId9"/>
          <a:stretch>
            <a:fillRect/>
          </a:stretch>
        </p:blipFill>
        <p:spPr>
          <a:xfrm>
            <a:off x="5364088" y="908720"/>
            <a:ext cx="3779911" cy="324306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3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0"/>
            <a:ext cx="91662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4 CuadroTexto"/>
          <p:cNvSpPr txBox="1">
            <a:spLocks noChangeArrowheads="1"/>
          </p:cNvSpPr>
          <p:nvPr/>
        </p:nvSpPr>
        <p:spPr bwMode="auto">
          <a:xfrm>
            <a:off x="-22225" y="1063625"/>
            <a:ext cx="9166225" cy="6155531"/>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O" altLang="es-CO" sz="4000" dirty="0" smtClean="0"/>
              <a:t>Retos Presupuestales</a:t>
            </a:r>
          </a:p>
          <a:p>
            <a:pPr algn="ctr" eaLnBrk="1" hangingPunct="1">
              <a:spcBef>
                <a:spcPct val="0"/>
              </a:spcBef>
              <a:buFontTx/>
              <a:buNone/>
            </a:pPr>
            <a:endParaRPr lang="es-CO" altLang="es-CO" sz="1000" dirty="0" smtClean="0"/>
          </a:p>
          <a:p>
            <a:pPr marL="171450" indent="-171450" algn="just" eaLnBrk="1" hangingPunct="1">
              <a:spcBef>
                <a:spcPct val="0"/>
              </a:spcBef>
              <a:buFont typeface="Wingdings" panose="05000000000000000000" pitchFamily="2" charset="2"/>
              <a:buChar char="§"/>
            </a:pPr>
            <a:r>
              <a:rPr lang="es-CO" altLang="es-CO" sz="2400" dirty="0" smtClean="0"/>
              <a:t>Ejecutar los Recursos asignados al Proyectos Protección y conservación del Patrimonio Arquitectónico cultural del archipiélago de San Andrés, para 2015 este proyecto quedo mas amplio en cuanto a sus actividades.</a:t>
            </a:r>
          </a:p>
          <a:p>
            <a:pPr marL="171450" indent="-171450" algn="just" eaLnBrk="1" hangingPunct="1">
              <a:spcBef>
                <a:spcPct val="0"/>
              </a:spcBef>
              <a:buFont typeface="Wingdings" panose="05000000000000000000" pitchFamily="2" charset="2"/>
              <a:buChar char="§"/>
            </a:pPr>
            <a:endParaRPr lang="es-CO" altLang="es-CO" sz="2000" dirty="0"/>
          </a:p>
          <a:p>
            <a:pPr marL="171450" indent="-171450" algn="just" eaLnBrk="1" hangingPunct="1">
              <a:spcBef>
                <a:spcPct val="0"/>
              </a:spcBef>
              <a:buFont typeface="Wingdings" panose="05000000000000000000" pitchFamily="2" charset="2"/>
              <a:buChar char="§"/>
            </a:pPr>
            <a:r>
              <a:rPr lang="es-CO" altLang="es-CO" sz="2000" dirty="0" smtClean="0"/>
              <a:t>Ejecutar los recursos asignados a la Conservación Y Apropiación del Patrimonio Cultural Material e Inmaterial del Archipiélago de naturaleza de IVA- Telefonía.  Este final de año se realizaron varios acercamientos con la comunidad en condición de discapacidad ya que estos recurso se ejecutarán en beneficio de esa comunidad y quienes mejor que ellos para saber en que tipo de actividades culturales les quisieran aportar, de hecho se realizó con el apoyo del ministerio una capacitación para ilustrarles como se deben presentar estos proyectos que tienen una particularidad para acceder a ellos.</a:t>
            </a:r>
          </a:p>
          <a:p>
            <a:pPr marL="171450" indent="-171450" eaLnBrk="1" hangingPunct="1">
              <a:spcBef>
                <a:spcPct val="0"/>
              </a:spcBef>
              <a:buFont typeface="Wingdings" panose="05000000000000000000" pitchFamily="2" charset="2"/>
              <a:buChar char="§"/>
            </a:pPr>
            <a:endParaRPr lang="es-CO" altLang="es-CO" sz="2400" dirty="0" smtClean="0"/>
          </a:p>
          <a:p>
            <a:pPr algn="ctr" eaLnBrk="1" hangingPunct="1">
              <a:spcBef>
                <a:spcPct val="0"/>
              </a:spcBef>
              <a:buFontTx/>
              <a:buNone/>
            </a:pPr>
            <a:endParaRPr lang="es-CO" altLang="es-CO" sz="4400" dirty="0"/>
          </a:p>
        </p:txBody>
      </p:sp>
    </p:spTree>
    <p:extLst>
      <p:ext uri="{BB962C8B-B14F-4D97-AF65-F5344CB8AC3E}">
        <p14:creationId xmlns:p14="http://schemas.microsoft.com/office/powerpoint/2010/main" val="2721973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3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0"/>
            <a:ext cx="9166225" cy="112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0" y="1071198"/>
            <a:ext cx="9144000" cy="5733256"/>
          </a:xfrm>
          <a:prstGeom prst="rect">
            <a:avLst/>
          </a:prstGeom>
          <a:solidFill>
            <a:srgbClr val="FFC000"/>
          </a:solidFill>
        </p:spPr>
        <p:txBody>
          <a:bodyPr wrap="square" rtlCol="0">
            <a:spAutoFit/>
          </a:bodyPr>
          <a:lstStyle/>
          <a:p>
            <a:endParaRPr lang="es-CO" dirty="0"/>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68960"/>
            <a:ext cx="4279404" cy="3789040"/>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968" y="1063626"/>
            <a:ext cx="4875280" cy="3250186"/>
          </a:xfrm>
          <a:prstGeom prst="rect">
            <a:avLst/>
          </a:prstGeom>
        </p:spPr>
      </p:pic>
      <p:sp>
        <p:nvSpPr>
          <p:cNvPr id="6" name="CuadroTexto 5"/>
          <p:cNvSpPr txBox="1"/>
          <p:nvPr/>
        </p:nvSpPr>
        <p:spPr>
          <a:xfrm>
            <a:off x="170999" y="1619798"/>
            <a:ext cx="3971342" cy="954107"/>
          </a:xfrm>
          <a:prstGeom prst="rect">
            <a:avLst/>
          </a:prstGeom>
          <a:noFill/>
        </p:spPr>
        <p:txBody>
          <a:bodyPr wrap="square" rtlCol="0">
            <a:spAutoFit/>
          </a:bodyPr>
          <a:lstStyle/>
          <a:p>
            <a:r>
              <a:rPr lang="es-CO" sz="2800" b="1" i="1" dirty="0" smtClean="0">
                <a:latin typeface="+mn-lt"/>
              </a:rPr>
              <a:t>CON TRABAJO ENEQUIPO TODO ES POSIBLE</a:t>
            </a:r>
            <a:endParaRPr lang="es-CO" sz="2800" b="1" i="1" dirty="0">
              <a:latin typeface="+mn-lt"/>
            </a:endParaRPr>
          </a:p>
        </p:txBody>
      </p:sp>
      <p:sp>
        <p:nvSpPr>
          <p:cNvPr id="10" name="CuadroTexto 9"/>
          <p:cNvSpPr txBox="1"/>
          <p:nvPr/>
        </p:nvSpPr>
        <p:spPr>
          <a:xfrm>
            <a:off x="4860032" y="4945564"/>
            <a:ext cx="3971342" cy="523220"/>
          </a:xfrm>
          <a:prstGeom prst="rect">
            <a:avLst/>
          </a:prstGeom>
          <a:noFill/>
        </p:spPr>
        <p:txBody>
          <a:bodyPr wrap="square" rtlCol="0">
            <a:spAutoFit/>
          </a:bodyPr>
          <a:lstStyle/>
          <a:p>
            <a:r>
              <a:rPr lang="es-CO" sz="2800" b="1" i="1" dirty="0" smtClean="0">
                <a:latin typeface="+mn-lt"/>
              </a:rPr>
              <a:t>MUCHAS GRACIAS…</a:t>
            </a:r>
            <a:endParaRPr lang="es-CO" sz="2800" b="1" i="1" dirty="0">
              <a:latin typeface="+mn-lt"/>
            </a:endParaRPr>
          </a:p>
        </p:txBody>
      </p:sp>
    </p:spTree>
    <p:extLst>
      <p:ext uri="{BB962C8B-B14F-4D97-AF65-F5344CB8AC3E}">
        <p14:creationId xmlns:p14="http://schemas.microsoft.com/office/powerpoint/2010/main" val="5099059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91662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4 CuadroTexto"/>
          <p:cNvSpPr txBox="1">
            <a:spLocks noChangeArrowheads="1"/>
          </p:cNvSpPr>
          <p:nvPr/>
        </p:nvSpPr>
        <p:spPr bwMode="auto">
          <a:xfrm>
            <a:off x="0" y="908050"/>
            <a:ext cx="2051050" cy="59864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O" altLang="es-CO" sz="3600"/>
              <a:t>Proyectos</a:t>
            </a:r>
            <a:r>
              <a:rPr lang="es-CO" altLang="es-CO" sz="4000"/>
              <a:t> </a:t>
            </a:r>
            <a:r>
              <a:rPr lang="es-CO" altLang="es-CO" sz="3600"/>
              <a:t>culturales</a:t>
            </a:r>
            <a:r>
              <a:rPr lang="es-CO" altLang="es-CO" sz="4000"/>
              <a:t> para la</a:t>
            </a:r>
          </a:p>
          <a:p>
            <a:pPr algn="ctr" eaLnBrk="1" hangingPunct="1">
              <a:spcBef>
                <a:spcPct val="0"/>
              </a:spcBef>
              <a:buFontTx/>
              <a:buNone/>
            </a:pPr>
            <a:endParaRPr lang="es-CO" altLang="es-CO" sz="1000"/>
          </a:p>
          <a:p>
            <a:pPr algn="ctr" eaLnBrk="1" hangingPunct="1">
              <a:spcBef>
                <a:spcPct val="0"/>
              </a:spcBef>
              <a:buFontTx/>
              <a:buNone/>
            </a:pPr>
            <a:r>
              <a:rPr lang="es-CO" altLang="es-CO" sz="2000">
                <a:solidFill>
                  <a:srgbClr val="FF0000"/>
                </a:solidFill>
                <a:latin typeface="Arial Black" panose="020B0A04020102020204" pitchFamily="34" charset="0"/>
              </a:rPr>
              <a:t>Preservación Apropiación </a:t>
            </a:r>
            <a:r>
              <a:rPr lang="es-CO" altLang="es-CO"/>
              <a:t>del </a:t>
            </a:r>
          </a:p>
          <a:p>
            <a:pPr algn="ctr" eaLnBrk="1" hangingPunct="1">
              <a:spcBef>
                <a:spcPct val="0"/>
              </a:spcBef>
              <a:buFontTx/>
              <a:buNone/>
            </a:pPr>
            <a:endParaRPr lang="es-CO" altLang="es-CO"/>
          </a:p>
          <a:p>
            <a:pPr algn="ctr" eaLnBrk="1" hangingPunct="1">
              <a:spcBef>
                <a:spcPct val="0"/>
              </a:spcBef>
              <a:buFontTx/>
              <a:buNone/>
            </a:pPr>
            <a:r>
              <a:rPr lang="es-CO" altLang="es-CO" sz="2400">
                <a:solidFill>
                  <a:srgbClr val="FF0000"/>
                </a:solidFill>
                <a:latin typeface="Arial Black" panose="020B0A04020102020204" pitchFamily="34" charset="0"/>
              </a:rPr>
              <a:t>Patrimonio</a:t>
            </a:r>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r>
              <a:rPr lang="es-CO" altLang="es-CO" sz="4000" b="1"/>
              <a:t>$650 </a:t>
            </a:r>
          </a:p>
          <a:p>
            <a:pPr algn="ctr" eaLnBrk="1" hangingPunct="1">
              <a:spcBef>
                <a:spcPct val="0"/>
              </a:spcBef>
              <a:buFontTx/>
              <a:buNone/>
            </a:pPr>
            <a:r>
              <a:rPr lang="es-CO" altLang="es-CO" sz="3600" b="1"/>
              <a:t>millones</a:t>
            </a:r>
          </a:p>
        </p:txBody>
      </p:sp>
      <p:pic>
        <p:nvPicPr>
          <p:cNvPr id="7187" name="Picture 19" descr="G:\cultura al parque 2\DSC0437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719" y="3789041"/>
            <a:ext cx="2509168" cy="30689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88" name="Picture 20" descr="G:\cultura al parque 2\DSC0437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3789041"/>
            <a:ext cx="2555776" cy="30512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89" name="Picture 21" descr="G:\cultura al parque 2\DSC0445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4169" y="908049"/>
            <a:ext cx="3059832" cy="29931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94" name="Picture 26" descr="G:\cultura al parque 2\DSC0445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7984" y="3789041"/>
            <a:ext cx="2339751" cy="31052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Picture 18" descr="G:\cultura al parque 2\DSC0436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1719" y="908049"/>
            <a:ext cx="2509168" cy="29931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8" descr="G:\cultura al parque 2\DSC0442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a:off x="3877167" y="1442655"/>
            <a:ext cx="3009339" cy="19077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3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25" y="0"/>
            <a:ext cx="91662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4 CuadroTexto"/>
          <p:cNvSpPr txBox="1">
            <a:spLocks noChangeArrowheads="1"/>
          </p:cNvSpPr>
          <p:nvPr/>
        </p:nvSpPr>
        <p:spPr bwMode="auto">
          <a:xfrm>
            <a:off x="0" y="908050"/>
            <a:ext cx="2051050" cy="59864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O" altLang="es-CO" sz="3600"/>
              <a:t>Proyectos</a:t>
            </a:r>
            <a:r>
              <a:rPr lang="es-CO" altLang="es-CO" sz="4000"/>
              <a:t> </a:t>
            </a:r>
            <a:r>
              <a:rPr lang="es-CO" altLang="es-CO" sz="3600"/>
              <a:t>culturales</a:t>
            </a:r>
            <a:r>
              <a:rPr lang="es-CO" altLang="es-CO" sz="4000"/>
              <a:t> para la</a:t>
            </a:r>
          </a:p>
          <a:p>
            <a:pPr algn="ctr" eaLnBrk="1" hangingPunct="1">
              <a:spcBef>
                <a:spcPct val="0"/>
              </a:spcBef>
              <a:buFontTx/>
              <a:buNone/>
            </a:pPr>
            <a:endParaRPr lang="es-CO" altLang="es-CO" sz="1000"/>
          </a:p>
          <a:p>
            <a:pPr algn="ctr" eaLnBrk="1" hangingPunct="1">
              <a:spcBef>
                <a:spcPct val="0"/>
              </a:spcBef>
              <a:buFontTx/>
              <a:buNone/>
            </a:pPr>
            <a:r>
              <a:rPr lang="es-CO" altLang="es-CO" sz="2000">
                <a:solidFill>
                  <a:srgbClr val="FF0000"/>
                </a:solidFill>
                <a:latin typeface="Arial Black" panose="020B0A04020102020204" pitchFamily="34" charset="0"/>
              </a:rPr>
              <a:t>Preservación Apropiación </a:t>
            </a:r>
            <a:r>
              <a:rPr lang="es-CO" altLang="es-CO"/>
              <a:t>del </a:t>
            </a:r>
          </a:p>
          <a:p>
            <a:pPr algn="ctr" eaLnBrk="1" hangingPunct="1">
              <a:spcBef>
                <a:spcPct val="0"/>
              </a:spcBef>
              <a:buFontTx/>
              <a:buNone/>
            </a:pPr>
            <a:endParaRPr lang="es-CO" altLang="es-CO"/>
          </a:p>
          <a:p>
            <a:pPr algn="ctr" eaLnBrk="1" hangingPunct="1">
              <a:spcBef>
                <a:spcPct val="0"/>
              </a:spcBef>
              <a:buFontTx/>
              <a:buNone/>
            </a:pPr>
            <a:r>
              <a:rPr lang="es-CO" altLang="es-CO" sz="2400">
                <a:solidFill>
                  <a:srgbClr val="FF0000"/>
                </a:solidFill>
                <a:latin typeface="Arial Black" panose="020B0A04020102020204" pitchFamily="34" charset="0"/>
              </a:rPr>
              <a:t>Patrimonio</a:t>
            </a:r>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r>
              <a:rPr lang="es-CO" altLang="es-CO" sz="4000" b="1"/>
              <a:t>$650 </a:t>
            </a:r>
          </a:p>
          <a:p>
            <a:pPr algn="ctr" eaLnBrk="1" hangingPunct="1">
              <a:spcBef>
                <a:spcPct val="0"/>
              </a:spcBef>
              <a:buFontTx/>
              <a:buNone/>
            </a:pPr>
            <a:r>
              <a:rPr lang="es-CO" altLang="es-CO" sz="3600" b="1"/>
              <a:t>millones</a:t>
            </a:r>
          </a:p>
        </p:txBody>
      </p:sp>
      <p:pic>
        <p:nvPicPr>
          <p:cNvPr id="1026" name="Picture 2" descr="G:\cultura al parque 2\DSC0430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719" y="908051"/>
            <a:ext cx="3312369" cy="25929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G:\cultura al parque 2\DSC0429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4088" y="860943"/>
            <a:ext cx="3797780" cy="26400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CuadroTexto 5"/>
          <p:cNvSpPr txBox="1"/>
          <p:nvPr/>
        </p:nvSpPr>
        <p:spPr>
          <a:xfrm>
            <a:off x="2020693" y="3501009"/>
            <a:ext cx="7092282" cy="338554"/>
          </a:xfrm>
          <a:prstGeom prst="rect">
            <a:avLst/>
          </a:prstGeom>
          <a:solidFill>
            <a:srgbClr val="FFCC00"/>
          </a:solidFill>
          <a:ln>
            <a:noFill/>
          </a:ln>
          <a:scene3d>
            <a:camera prst="orthographicFront"/>
            <a:lightRig rig="threePt" dir="t"/>
          </a:scene3d>
          <a:sp3d>
            <a:bevelT prst="angle"/>
          </a:sp3d>
        </p:spPr>
        <p:txBody>
          <a:bodyPr>
            <a:spAutoFit/>
          </a:bodyPr>
          <a:lstStyle/>
          <a:p>
            <a:pPr algn="ctr">
              <a:defRPr/>
            </a:pPr>
            <a:r>
              <a:rPr lang="es-CO" sz="1600" dirty="0">
                <a:latin typeface="Arial Black" panose="020B0A04020102020204" pitchFamily="34" charset="0"/>
              </a:rPr>
              <a:t>Cultura al Parque: Colonia de Bolívar y Atlántico (Caribe)</a:t>
            </a:r>
          </a:p>
        </p:txBody>
      </p:sp>
      <p:pic>
        <p:nvPicPr>
          <p:cNvPr id="1033" name="Picture 9" descr="G:\cultura al parque 2\DSC0448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29317" y="3819488"/>
            <a:ext cx="2308919" cy="30385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G:\cultura al parque 2\DSC0446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92280" y="3819488"/>
            <a:ext cx="2051720" cy="30372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apayera en el parque">
            <a:hlinkClick r:id="" action="ppaction://media"/>
          </p:cNvPr>
          <p:cNvPicPr>
            <a:picLocks noRot="1" noChangeAspect="1"/>
          </p:cNvPicPr>
          <p:nvPr>
            <a:videoFile r:link="rId1"/>
          </p:nvPr>
        </p:nvPicPr>
        <p:blipFill>
          <a:blip r:embed="rId9"/>
          <a:stretch>
            <a:fillRect/>
          </a:stretch>
        </p:blipFill>
        <p:spPr>
          <a:xfrm>
            <a:off x="4211960" y="3839563"/>
            <a:ext cx="3024336" cy="301717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91662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4 CuadroTexto"/>
          <p:cNvSpPr txBox="1">
            <a:spLocks noChangeArrowheads="1"/>
          </p:cNvSpPr>
          <p:nvPr/>
        </p:nvSpPr>
        <p:spPr bwMode="auto">
          <a:xfrm>
            <a:off x="0" y="908050"/>
            <a:ext cx="2051050" cy="59864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O" altLang="es-CO" sz="3600"/>
              <a:t>Proyectos</a:t>
            </a:r>
            <a:r>
              <a:rPr lang="es-CO" altLang="es-CO" sz="4000"/>
              <a:t> </a:t>
            </a:r>
            <a:r>
              <a:rPr lang="es-CO" altLang="es-CO" sz="3600"/>
              <a:t>culturales</a:t>
            </a:r>
            <a:r>
              <a:rPr lang="es-CO" altLang="es-CO" sz="4000"/>
              <a:t> para la</a:t>
            </a:r>
          </a:p>
          <a:p>
            <a:pPr algn="ctr" eaLnBrk="1" hangingPunct="1">
              <a:spcBef>
                <a:spcPct val="0"/>
              </a:spcBef>
              <a:buFontTx/>
              <a:buNone/>
            </a:pPr>
            <a:endParaRPr lang="es-CO" altLang="es-CO" sz="1000"/>
          </a:p>
          <a:p>
            <a:pPr algn="ctr" eaLnBrk="1" hangingPunct="1">
              <a:spcBef>
                <a:spcPct val="0"/>
              </a:spcBef>
              <a:buFontTx/>
              <a:buNone/>
            </a:pPr>
            <a:r>
              <a:rPr lang="es-CO" altLang="es-CO" sz="2000">
                <a:solidFill>
                  <a:srgbClr val="FF0000"/>
                </a:solidFill>
                <a:latin typeface="Arial Black" panose="020B0A04020102020204" pitchFamily="34" charset="0"/>
              </a:rPr>
              <a:t>Preservación Apropiación </a:t>
            </a:r>
            <a:r>
              <a:rPr lang="es-CO" altLang="es-CO"/>
              <a:t>del </a:t>
            </a:r>
          </a:p>
          <a:p>
            <a:pPr algn="ctr" eaLnBrk="1" hangingPunct="1">
              <a:spcBef>
                <a:spcPct val="0"/>
              </a:spcBef>
              <a:buFontTx/>
              <a:buNone/>
            </a:pPr>
            <a:endParaRPr lang="es-CO" altLang="es-CO"/>
          </a:p>
          <a:p>
            <a:pPr algn="ctr" eaLnBrk="1" hangingPunct="1">
              <a:spcBef>
                <a:spcPct val="0"/>
              </a:spcBef>
              <a:buFontTx/>
              <a:buNone/>
            </a:pPr>
            <a:r>
              <a:rPr lang="es-CO" altLang="es-CO" sz="2400">
                <a:solidFill>
                  <a:srgbClr val="FF0000"/>
                </a:solidFill>
                <a:latin typeface="Arial Black" panose="020B0A04020102020204" pitchFamily="34" charset="0"/>
              </a:rPr>
              <a:t>Patrimonio</a:t>
            </a:r>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r>
              <a:rPr lang="es-CO" altLang="es-CO" sz="4000" b="1"/>
              <a:t>$650 </a:t>
            </a:r>
          </a:p>
          <a:p>
            <a:pPr algn="ctr" eaLnBrk="1" hangingPunct="1">
              <a:spcBef>
                <a:spcPct val="0"/>
              </a:spcBef>
              <a:buFontTx/>
              <a:buNone/>
            </a:pPr>
            <a:r>
              <a:rPr lang="es-CO" altLang="es-CO" sz="3600" b="1"/>
              <a:t>millones</a:t>
            </a:r>
          </a:p>
        </p:txBody>
      </p:sp>
      <p:pic>
        <p:nvPicPr>
          <p:cNvPr id="12294" name="Picture 4" descr="G:\cultura al parque 2\DSC0439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908050"/>
            <a:ext cx="2509838" cy="2819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5" descr="G:\cultura al parque 2\DSC044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488" y="881017"/>
            <a:ext cx="2195512" cy="2819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7" descr="G:\cultura al parque 2\DSC044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6462" y="907874"/>
            <a:ext cx="2560637" cy="2819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5"/>
          <p:cNvSpPr txBox="1"/>
          <p:nvPr/>
        </p:nvSpPr>
        <p:spPr>
          <a:xfrm>
            <a:off x="2051718" y="3699870"/>
            <a:ext cx="7092282" cy="338554"/>
          </a:xfrm>
          <a:prstGeom prst="rect">
            <a:avLst/>
          </a:prstGeom>
          <a:solidFill>
            <a:srgbClr val="FFCC00"/>
          </a:solidFill>
          <a:ln>
            <a:noFill/>
          </a:ln>
          <a:scene3d>
            <a:camera prst="orthographicFront"/>
            <a:lightRig rig="threePt" dir="t"/>
          </a:scene3d>
          <a:sp3d>
            <a:bevelT prst="angle"/>
          </a:sp3d>
        </p:spPr>
        <p:txBody>
          <a:bodyPr>
            <a:spAutoFit/>
          </a:bodyPr>
          <a:lstStyle/>
          <a:p>
            <a:pPr algn="ctr">
              <a:defRPr/>
            </a:pPr>
            <a:r>
              <a:rPr lang="es-CO" sz="1600" dirty="0">
                <a:latin typeface="Arial Black" panose="020B0A04020102020204" pitchFamily="34" charset="0"/>
              </a:rPr>
              <a:t>Cultura al Parque: Colonia </a:t>
            </a:r>
            <a:r>
              <a:rPr lang="es-CO" sz="1600" dirty="0" smtClean="0">
                <a:latin typeface="Arial Black" panose="020B0A04020102020204" pitchFamily="34" charset="0"/>
              </a:rPr>
              <a:t>Paisa</a:t>
            </a:r>
            <a:endParaRPr lang="es-CO" sz="1600" dirty="0">
              <a:latin typeface="Arial Black" panose="020B0A04020102020204" pitchFamily="34" charset="0"/>
            </a:endParaRPr>
          </a:p>
        </p:txBody>
      </p:sp>
      <p:pic>
        <p:nvPicPr>
          <p:cNvPr id="2" name="Imagen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9712" y="4035114"/>
            <a:ext cx="1872208" cy="2847587"/>
          </a:xfrm>
          <a:prstGeom prst="rect">
            <a:avLst/>
          </a:prstGeom>
          <a:ln>
            <a:noFill/>
          </a:ln>
          <a:effectLst>
            <a:softEdge rad="112500"/>
          </a:effectLst>
        </p:spPr>
      </p:pic>
      <p:pic>
        <p:nvPicPr>
          <p:cNvPr id="3" name="Imagen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7903" y="4010863"/>
            <a:ext cx="2140181" cy="2859399"/>
          </a:xfrm>
          <a:prstGeom prst="rect">
            <a:avLst/>
          </a:prstGeom>
          <a:ln>
            <a:noFill/>
          </a:ln>
          <a:effectLst>
            <a:softEdge rad="112500"/>
          </a:effectLst>
        </p:spPr>
      </p:pic>
      <p:pic>
        <p:nvPicPr>
          <p:cNvPr id="4" name="Imagen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80312" y="4004469"/>
            <a:ext cx="1798384" cy="2847136"/>
          </a:xfrm>
          <a:prstGeom prst="rect">
            <a:avLst/>
          </a:prstGeom>
          <a:ln>
            <a:noFill/>
          </a:ln>
          <a:effectLst>
            <a:softEdge rad="112500"/>
          </a:effectLst>
        </p:spPr>
      </p:pic>
      <p:pic>
        <p:nvPicPr>
          <p:cNvPr id="5" name="Imagen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0112" y="4023126"/>
            <a:ext cx="1933278" cy="283487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3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25" y="0"/>
            <a:ext cx="91662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4 CuadroTexto"/>
          <p:cNvSpPr txBox="1">
            <a:spLocks noChangeArrowheads="1"/>
          </p:cNvSpPr>
          <p:nvPr/>
        </p:nvSpPr>
        <p:spPr bwMode="auto">
          <a:xfrm>
            <a:off x="12700" y="692150"/>
            <a:ext cx="2339975" cy="61404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O" altLang="es-CO" sz="4000"/>
              <a:t>Proyectos</a:t>
            </a:r>
            <a:r>
              <a:rPr lang="es-CO" altLang="es-CO" sz="4400"/>
              <a:t> </a:t>
            </a:r>
            <a:r>
              <a:rPr lang="es-CO" altLang="es-CO" sz="4000"/>
              <a:t>culturales</a:t>
            </a:r>
            <a:r>
              <a:rPr lang="es-CO" altLang="es-CO" sz="4400"/>
              <a:t> para la</a:t>
            </a:r>
          </a:p>
          <a:p>
            <a:pPr algn="ctr" eaLnBrk="1" hangingPunct="1">
              <a:spcBef>
                <a:spcPct val="0"/>
              </a:spcBef>
              <a:buFontTx/>
              <a:buNone/>
            </a:pPr>
            <a:endParaRPr lang="es-CO" altLang="es-CO" sz="1000"/>
          </a:p>
          <a:p>
            <a:pPr algn="ctr" eaLnBrk="1" hangingPunct="1">
              <a:spcBef>
                <a:spcPct val="0"/>
              </a:spcBef>
              <a:buFontTx/>
              <a:buNone/>
            </a:pPr>
            <a:r>
              <a:rPr lang="es-CO" altLang="es-CO" sz="2300">
                <a:solidFill>
                  <a:srgbClr val="FF0000"/>
                </a:solidFill>
                <a:latin typeface="Arial Black" panose="020B0A04020102020204" pitchFamily="34" charset="0"/>
              </a:rPr>
              <a:t>Preservación</a:t>
            </a:r>
            <a:r>
              <a:rPr lang="es-CO" altLang="es-CO" sz="2400">
                <a:solidFill>
                  <a:srgbClr val="FF0000"/>
                </a:solidFill>
                <a:latin typeface="Arial Black" panose="020B0A04020102020204" pitchFamily="34" charset="0"/>
              </a:rPr>
              <a:t> Apropiación </a:t>
            </a:r>
          </a:p>
          <a:p>
            <a:pPr algn="ctr" eaLnBrk="1" hangingPunct="1">
              <a:spcBef>
                <a:spcPct val="0"/>
              </a:spcBef>
              <a:buFontTx/>
              <a:buNone/>
            </a:pPr>
            <a:r>
              <a:rPr lang="es-CO" altLang="es-CO" sz="4000"/>
              <a:t>del </a:t>
            </a:r>
          </a:p>
          <a:p>
            <a:pPr algn="ctr" eaLnBrk="1" hangingPunct="1">
              <a:spcBef>
                <a:spcPct val="0"/>
              </a:spcBef>
              <a:buFontTx/>
              <a:buNone/>
            </a:pPr>
            <a:endParaRPr lang="es-CO" altLang="es-CO" sz="1000"/>
          </a:p>
          <a:p>
            <a:pPr algn="ctr" eaLnBrk="1" hangingPunct="1">
              <a:spcBef>
                <a:spcPct val="0"/>
              </a:spcBef>
              <a:buFontTx/>
              <a:buNone/>
            </a:pPr>
            <a:endParaRPr lang="es-CO" altLang="es-CO" sz="1000"/>
          </a:p>
          <a:p>
            <a:pPr algn="ctr" eaLnBrk="1" hangingPunct="1">
              <a:spcBef>
                <a:spcPct val="0"/>
              </a:spcBef>
              <a:buFontTx/>
              <a:buNone/>
            </a:pPr>
            <a:endParaRPr lang="es-CO" altLang="es-CO" sz="1000"/>
          </a:p>
          <a:p>
            <a:pPr algn="ctr" eaLnBrk="1" hangingPunct="1">
              <a:spcBef>
                <a:spcPct val="0"/>
              </a:spcBef>
              <a:buFontTx/>
              <a:buNone/>
            </a:pPr>
            <a:r>
              <a:rPr lang="es-CO" altLang="es-CO" sz="2800">
                <a:solidFill>
                  <a:srgbClr val="FF0000"/>
                </a:solidFill>
                <a:latin typeface="Arial Black" panose="020B0A04020102020204" pitchFamily="34" charset="0"/>
              </a:rPr>
              <a:t>Patrimonio</a:t>
            </a:r>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r>
              <a:rPr lang="es-CO" altLang="es-CO" sz="4800"/>
              <a:t> </a:t>
            </a:r>
            <a:r>
              <a:rPr lang="es-CO" altLang="es-CO" sz="4000" b="1"/>
              <a:t>$650 </a:t>
            </a:r>
          </a:p>
          <a:p>
            <a:pPr algn="ctr" eaLnBrk="1" hangingPunct="1">
              <a:spcBef>
                <a:spcPct val="0"/>
              </a:spcBef>
              <a:buFontTx/>
              <a:buNone/>
            </a:pPr>
            <a:r>
              <a:rPr lang="es-CO" altLang="es-CO" sz="3600" b="1"/>
              <a:t>millones</a:t>
            </a:r>
          </a:p>
        </p:txBody>
      </p:sp>
      <p:sp>
        <p:nvSpPr>
          <p:cNvPr id="27" name="CuadroTexto 5"/>
          <p:cNvSpPr txBox="1"/>
          <p:nvPr/>
        </p:nvSpPr>
        <p:spPr>
          <a:xfrm rot="16200000">
            <a:off x="4205728" y="5307442"/>
            <a:ext cx="2799292" cy="338554"/>
          </a:xfrm>
          <a:prstGeom prst="rect">
            <a:avLst/>
          </a:prstGeom>
          <a:solidFill>
            <a:srgbClr val="FFCC00"/>
          </a:solidFill>
          <a:ln>
            <a:noFill/>
          </a:ln>
          <a:scene3d>
            <a:camera prst="orthographicFront"/>
            <a:lightRig rig="threePt" dir="t"/>
          </a:scene3d>
          <a:sp3d>
            <a:bevelT prst="angle"/>
          </a:sp3d>
        </p:spPr>
        <p:txBody>
          <a:bodyPr>
            <a:spAutoFit/>
          </a:bodyPr>
          <a:lstStyle/>
          <a:p>
            <a:pPr algn="ctr">
              <a:defRPr/>
            </a:pPr>
            <a:r>
              <a:rPr lang="es-CO" sz="1600" dirty="0">
                <a:latin typeface="Arial Black" panose="020B0A04020102020204" pitchFamily="34" charset="0"/>
              </a:rPr>
              <a:t>Fase I Minec</a:t>
            </a:r>
          </a:p>
        </p:txBody>
      </p:sp>
      <p:pic>
        <p:nvPicPr>
          <p:cNvPr id="10247" name="Picture 7" descr="F:\Minec2015 fase1\1526287_502482033227804_6867359033971854268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8589" y="692150"/>
            <a:ext cx="3364733" cy="36009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Minec2015 - seminario de fortalecimiento (SHORT)">
            <a:hlinkClick r:id="" action="ppaction://media"/>
          </p:cNvPr>
          <p:cNvPicPr>
            <a:picLocks noRot="1" noChangeAspect="1"/>
          </p:cNvPicPr>
          <p:nvPr>
            <a:videoFile r:link="rId1"/>
          </p:nvPr>
        </p:nvPicPr>
        <p:blipFill>
          <a:blip r:embed="rId6"/>
          <a:stretch>
            <a:fillRect/>
          </a:stretch>
        </p:blipFill>
        <p:spPr>
          <a:xfrm>
            <a:off x="2325813" y="1037232"/>
            <a:ext cx="3448837" cy="3152621"/>
          </a:xfrm>
          <a:prstGeom prst="rect">
            <a:avLst/>
          </a:prstGeom>
          <a:ln>
            <a:noFill/>
          </a:ln>
          <a:effectLst>
            <a:softEdge rad="112500"/>
          </a:effectLst>
        </p:spPr>
      </p:pic>
      <p:pic>
        <p:nvPicPr>
          <p:cNvPr id="11266" name="Picture 2" descr="F:\Minec2015 fase1\1476395_502553529887321_2114471133002004407_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753" y="4077072"/>
            <a:ext cx="3096344" cy="27827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7" name="Picture 3" descr="F:\Minec2015 fase1\10304882_499166006892740_5825678508601780013_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88588" y="4077073"/>
            <a:ext cx="3364733" cy="27827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3" name="CuadroTexto 5"/>
          <p:cNvSpPr txBox="1"/>
          <p:nvPr/>
        </p:nvSpPr>
        <p:spPr>
          <a:xfrm>
            <a:off x="2332781" y="698678"/>
            <a:ext cx="3434899" cy="338554"/>
          </a:xfrm>
          <a:prstGeom prst="rect">
            <a:avLst/>
          </a:prstGeom>
          <a:solidFill>
            <a:srgbClr val="FFCC00"/>
          </a:solidFill>
          <a:ln>
            <a:noFill/>
          </a:ln>
          <a:scene3d>
            <a:camera prst="orthographicFront"/>
            <a:lightRig rig="threePt" dir="t"/>
          </a:scene3d>
          <a:sp3d>
            <a:bevelT prst="angle"/>
          </a:sp3d>
        </p:spPr>
        <p:txBody>
          <a:bodyPr>
            <a:spAutoFit/>
          </a:bodyPr>
          <a:lstStyle/>
          <a:p>
            <a:pPr algn="ctr">
              <a:defRPr/>
            </a:pPr>
            <a:r>
              <a:rPr lang="es-CO" sz="1600" dirty="0">
                <a:latin typeface="Arial Black" panose="020B0A04020102020204" pitchFamily="34" charset="0"/>
              </a:rPr>
              <a:t>Video Fase I Minec</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91662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4 CuadroTexto"/>
          <p:cNvSpPr txBox="1">
            <a:spLocks noChangeArrowheads="1"/>
          </p:cNvSpPr>
          <p:nvPr/>
        </p:nvSpPr>
        <p:spPr bwMode="auto">
          <a:xfrm>
            <a:off x="0" y="1049338"/>
            <a:ext cx="2339975" cy="578643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O" altLang="es-CO" sz="4000"/>
              <a:t>Proyectos</a:t>
            </a:r>
            <a:r>
              <a:rPr lang="es-CO" altLang="es-CO" sz="4400"/>
              <a:t> </a:t>
            </a:r>
            <a:r>
              <a:rPr lang="es-CO" altLang="es-CO" sz="4000"/>
              <a:t>culturales</a:t>
            </a:r>
            <a:r>
              <a:rPr lang="es-CO" altLang="es-CO" sz="4400"/>
              <a:t> para la</a:t>
            </a:r>
          </a:p>
          <a:p>
            <a:pPr algn="ctr" eaLnBrk="1" hangingPunct="1">
              <a:spcBef>
                <a:spcPct val="0"/>
              </a:spcBef>
              <a:buFontTx/>
              <a:buNone/>
            </a:pPr>
            <a:endParaRPr lang="es-CO" altLang="es-CO" sz="1000"/>
          </a:p>
          <a:p>
            <a:pPr algn="ctr" eaLnBrk="1" hangingPunct="1">
              <a:spcBef>
                <a:spcPct val="0"/>
              </a:spcBef>
              <a:buFontTx/>
              <a:buNone/>
            </a:pPr>
            <a:r>
              <a:rPr lang="es-CO" altLang="es-CO" sz="2300">
                <a:solidFill>
                  <a:srgbClr val="FF0000"/>
                </a:solidFill>
                <a:latin typeface="Arial Black" panose="020B0A04020102020204" pitchFamily="34" charset="0"/>
              </a:rPr>
              <a:t>Preservación</a:t>
            </a:r>
            <a:r>
              <a:rPr lang="es-CO" altLang="es-CO" sz="2400">
                <a:solidFill>
                  <a:srgbClr val="FF0000"/>
                </a:solidFill>
                <a:latin typeface="Arial Black" panose="020B0A04020102020204" pitchFamily="34" charset="0"/>
              </a:rPr>
              <a:t> Apropiación </a:t>
            </a:r>
            <a:r>
              <a:rPr lang="es-CO" altLang="es-CO" sz="4000"/>
              <a:t>del </a:t>
            </a:r>
            <a:r>
              <a:rPr lang="es-CO" altLang="es-CO" sz="2800">
                <a:solidFill>
                  <a:srgbClr val="FF0000"/>
                </a:solidFill>
                <a:latin typeface="Arial Black" panose="020B0A04020102020204" pitchFamily="34" charset="0"/>
              </a:rPr>
              <a:t>Patrimonio</a:t>
            </a:r>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r>
              <a:rPr lang="es-CO" altLang="es-CO" sz="4800"/>
              <a:t> </a:t>
            </a:r>
            <a:r>
              <a:rPr lang="es-CO" altLang="es-CO" sz="4000" b="1"/>
              <a:t>$650 </a:t>
            </a:r>
          </a:p>
          <a:p>
            <a:pPr algn="ctr" eaLnBrk="1" hangingPunct="1">
              <a:spcBef>
                <a:spcPct val="0"/>
              </a:spcBef>
              <a:buFontTx/>
              <a:buNone/>
            </a:pPr>
            <a:r>
              <a:rPr lang="es-CO" altLang="es-CO" sz="3600" b="1"/>
              <a:t>millones</a:t>
            </a:r>
          </a:p>
        </p:txBody>
      </p:sp>
      <p:sp>
        <p:nvSpPr>
          <p:cNvPr id="22" name="CuadroTexto 5"/>
          <p:cNvSpPr txBox="1"/>
          <p:nvPr/>
        </p:nvSpPr>
        <p:spPr>
          <a:xfrm>
            <a:off x="2276278" y="3048965"/>
            <a:ext cx="6867721" cy="338554"/>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600" dirty="0">
                <a:latin typeface="Arial Black" panose="020B0A04020102020204" pitchFamily="34" charset="0"/>
              </a:rPr>
              <a:t>Intercambios </a:t>
            </a:r>
            <a:r>
              <a:rPr lang="es-CO" sz="1600" dirty="0" smtClean="0">
                <a:latin typeface="Arial Black" panose="020B0A04020102020204" pitchFamily="34" charset="0"/>
              </a:rPr>
              <a:t>Culturales: Mercado Cultural del Caribe</a:t>
            </a:r>
            <a:endParaRPr lang="es-CO" sz="1600" dirty="0">
              <a:latin typeface="Arial Black" panose="020B0A04020102020204" pitchFamily="34" charset="0"/>
            </a:endParaRPr>
          </a:p>
        </p:txBody>
      </p:sp>
      <p:pic>
        <p:nvPicPr>
          <p:cNvPr id="21" name="Imagen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973" y="1027448"/>
            <a:ext cx="4203971" cy="20039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975" y="3378758"/>
            <a:ext cx="4081297" cy="1504950"/>
          </a:xfrm>
          <a:prstGeom prst="rect">
            <a:avLst/>
          </a:prstGeom>
          <a:ln>
            <a:noFill/>
          </a:ln>
          <a:effectLst>
            <a:softEdge rad="112500"/>
          </a:effectLst>
        </p:spPr>
      </p:pic>
      <p:pic>
        <p:nvPicPr>
          <p:cNvPr id="4" name="Picture 2" descr="C:\Users\cpua\Downloads\IMG-20141129-WA0003_resiz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9975" y="4697568"/>
            <a:ext cx="4081297" cy="21604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3" descr="C:\Users\cpua\Downloads\IMG-20141212-WA000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0192" y="3378758"/>
            <a:ext cx="2843808" cy="34570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91662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4 CuadroTexto"/>
          <p:cNvSpPr txBox="1">
            <a:spLocks noChangeArrowheads="1"/>
          </p:cNvSpPr>
          <p:nvPr/>
        </p:nvSpPr>
        <p:spPr bwMode="auto">
          <a:xfrm>
            <a:off x="0" y="1049338"/>
            <a:ext cx="2339975" cy="578643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O" altLang="es-CO" sz="4000"/>
              <a:t>Proyectos</a:t>
            </a:r>
            <a:r>
              <a:rPr lang="es-CO" altLang="es-CO" sz="4400"/>
              <a:t> </a:t>
            </a:r>
            <a:r>
              <a:rPr lang="es-CO" altLang="es-CO" sz="4000"/>
              <a:t>culturales</a:t>
            </a:r>
            <a:r>
              <a:rPr lang="es-CO" altLang="es-CO" sz="4400"/>
              <a:t> para la</a:t>
            </a:r>
          </a:p>
          <a:p>
            <a:pPr algn="ctr" eaLnBrk="1" hangingPunct="1">
              <a:spcBef>
                <a:spcPct val="0"/>
              </a:spcBef>
              <a:buFontTx/>
              <a:buNone/>
            </a:pPr>
            <a:endParaRPr lang="es-CO" altLang="es-CO" sz="1000"/>
          </a:p>
          <a:p>
            <a:pPr algn="ctr" eaLnBrk="1" hangingPunct="1">
              <a:spcBef>
                <a:spcPct val="0"/>
              </a:spcBef>
              <a:buFontTx/>
              <a:buNone/>
            </a:pPr>
            <a:r>
              <a:rPr lang="es-CO" altLang="es-CO" sz="2300">
                <a:solidFill>
                  <a:srgbClr val="FF0000"/>
                </a:solidFill>
                <a:latin typeface="Arial Black" panose="020B0A04020102020204" pitchFamily="34" charset="0"/>
              </a:rPr>
              <a:t>Preservación</a:t>
            </a:r>
            <a:r>
              <a:rPr lang="es-CO" altLang="es-CO" sz="2400">
                <a:solidFill>
                  <a:srgbClr val="FF0000"/>
                </a:solidFill>
                <a:latin typeface="Arial Black" panose="020B0A04020102020204" pitchFamily="34" charset="0"/>
              </a:rPr>
              <a:t> Apropiación </a:t>
            </a:r>
            <a:r>
              <a:rPr lang="es-CO" altLang="es-CO" sz="4000"/>
              <a:t>del </a:t>
            </a:r>
            <a:r>
              <a:rPr lang="es-CO" altLang="es-CO" sz="2800">
                <a:solidFill>
                  <a:srgbClr val="FF0000"/>
                </a:solidFill>
                <a:latin typeface="Arial Black" panose="020B0A04020102020204" pitchFamily="34" charset="0"/>
              </a:rPr>
              <a:t>Patrimonio</a:t>
            </a:r>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endParaRPr lang="es-CO" altLang="es-CO" sz="700" u="sng"/>
          </a:p>
          <a:p>
            <a:pPr algn="ctr" eaLnBrk="1" hangingPunct="1">
              <a:spcBef>
                <a:spcPct val="0"/>
              </a:spcBef>
              <a:buFontTx/>
              <a:buNone/>
            </a:pPr>
            <a:r>
              <a:rPr lang="es-CO" altLang="es-CO" sz="4800"/>
              <a:t> </a:t>
            </a:r>
            <a:r>
              <a:rPr lang="es-CO" altLang="es-CO" sz="4000" b="1"/>
              <a:t>$650 </a:t>
            </a:r>
          </a:p>
          <a:p>
            <a:pPr algn="ctr" eaLnBrk="1" hangingPunct="1">
              <a:spcBef>
                <a:spcPct val="0"/>
              </a:spcBef>
              <a:buFontTx/>
              <a:buNone/>
            </a:pPr>
            <a:r>
              <a:rPr lang="es-CO" altLang="es-CO" sz="3600" b="1"/>
              <a:t>millones</a:t>
            </a:r>
          </a:p>
        </p:txBody>
      </p:sp>
      <p:sp>
        <p:nvSpPr>
          <p:cNvPr id="17" name="CuadroTexto 5"/>
          <p:cNvSpPr txBox="1"/>
          <p:nvPr/>
        </p:nvSpPr>
        <p:spPr>
          <a:xfrm>
            <a:off x="2356044" y="6514918"/>
            <a:ext cx="6772556" cy="338554"/>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600" dirty="0">
                <a:latin typeface="Arial Black" panose="020B0A04020102020204" pitchFamily="34" charset="0"/>
              </a:rPr>
              <a:t>Fase I – II de Profesionalización  de músicos</a:t>
            </a:r>
          </a:p>
        </p:txBody>
      </p:sp>
      <p:sp>
        <p:nvSpPr>
          <p:cNvPr id="22" name="CuadroTexto 5"/>
          <p:cNvSpPr txBox="1"/>
          <p:nvPr/>
        </p:nvSpPr>
        <p:spPr>
          <a:xfrm>
            <a:off x="5487743" y="1060576"/>
            <a:ext cx="3660584" cy="523220"/>
          </a:xfrm>
          <a:prstGeom prst="rect">
            <a:avLst/>
          </a:prstGeom>
          <a:solidFill>
            <a:srgbClr val="FFCC00"/>
          </a:solidFill>
          <a:ln>
            <a:noFill/>
          </a:ln>
          <a:scene3d>
            <a:camera prst="orthographicFront"/>
            <a:lightRig rig="threePt" dir="t"/>
          </a:scene3d>
          <a:sp3d>
            <a:bevelT prst="angle"/>
          </a:sp3d>
        </p:spPr>
        <p:txBody>
          <a:bodyPr wrap="square">
            <a:spAutoFit/>
          </a:bodyPr>
          <a:lstStyle/>
          <a:p>
            <a:pPr algn="ctr">
              <a:defRPr/>
            </a:pPr>
            <a:r>
              <a:rPr lang="es-CO" sz="1400" dirty="0">
                <a:latin typeface="Arial Black" panose="020B0A04020102020204" pitchFamily="34" charset="0"/>
              </a:rPr>
              <a:t>Intercambios </a:t>
            </a:r>
            <a:r>
              <a:rPr lang="es-CO" sz="1400" dirty="0" smtClean="0">
                <a:latin typeface="Arial Black" panose="020B0A04020102020204" pitchFamily="34" charset="0"/>
              </a:rPr>
              <a:t>Culturales: Reinado del Bambuco</a:t>
            </a:r>
            <a:endParaRPr lang="es-CO" sz="1400" dirty="0">
              <a:latin typeface="Arial Black" panose="020B0A04020102020204" pitchFamily="34" charset="0"/>
            </a:endParaRPr>
          </a:p>
        </p:txBody>
      </p:sp>
      <p:pic>
        <p:nvPicPr>
          <p:cNvPr id="10244" name="Picture 4" descr="H:\FOTOGRAFIAS EVIDENCIAS\LISANDRO_POMARE\PRESENTACION REINA BAMBUCO JUN-2014\DSC_0376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2163" y="1638702"/>
            <a:ext cx="3751837" cy="23673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9" name="28 Rectángulo"/>
          <p:cNvSpPr/>
          <p:nvPr/>
        </p:nvSpPr>
        <p:spPr>
          <a:xfrm rot="5400000">
            <a:off x="7285312" y="2162762"/>
            <a:ext cx="45719" cy="3640856"/>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s-CO"/>
          </a:p>
        </p:txBody>
      </p:sp>
      <p:pic>
        <p:nvPicPr>
          <p:cNvPr id="10245" name="Picture 5" descr="C:\Users\cpua\Desktop\II FASE NIVELACION\IMG-20141020-WA04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1678" y="985568"/>
            <a:ext cx="3272135" cy="18035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6" name="Picture 6" descr="2013-12-15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3813" y="4006049"/>
            <a:ext cx="3640187" cy="25274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8" descr="C:\Users\cpua\Desktop\II FASE NIVELACION\IMG-20141020-WA05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01989" y="2681303"/>
            <a:ext cx="3201824" cy="21868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9" name="Picture 9" descr="2013-12-15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48628" y="4725144"/>
            <a:ext cx="3303491" cy="17363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262541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1320</TotalTime>
  <Words>1211</Words>
  <Application>Microsoft Office PowerPoint</Application>
  <PresentationFormat>Presentación en pantalla (4:3)</PresentationFormat>
  <Paragraphs>388</Paragraphs>
  <Slides>31</Slides>
  <Notes>26</Notes>
  <HiddenSlides>0</HiddenSlides>
  <MMClips>10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31</vt:i4>
      </vt:variant>
    </vt:vector>
  </HeadingPairs>
  <TitlesOfParts>
    <vt:vector size="33" baseType="lpstr">
      <vt:lpstr>Tema de Office</vt:lpstr>
      <vt:lpstr>Objeto empaquetador del shell</vt:lpstr>
      <vt:lpstr>INFORME Secretaría de CULTURA 2014</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Luffi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Luffi</dc:creator>
  <cp:lastModifiedBy>CARLOS BARRAZA ESCOBAR</cp:lastModifiedBy>
  <cp:revision>115</cp:revision>
  <dcterms:created xsi:type="dcterms:W3CDTF">2013-03-14T14:52:27Z</dcterms:created>
  <dcterms:modified xsi:type="dcterms:W3CDTF">2014-12-13T16:25:59Z</dcterms:modified>
</cp:coreProperties>
</file>