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74" r:id="rId4"/>
    <p:sldId id="273" r:id="rId5"/>
    <p:sldId id="262" r:id="rId6"/>
    <p:sldId id="271" r:id="rId7"/>
    <p:sldId id="272" r:id="rId8"/>
    <p:sldId id="270" r:id="rId9"/>
    <p:sldId id="269" r:id="rId10"/>
    <p:sldId id="268" r:id="rId11"/>
    <p:sldId id="267" r:id="rId12"/>
    <p:sldId id="266" r:id="rId13"/>
    <p:sldId id="265" r:id="rId14"/>
    <p:sldId id="276" r:id="rId15"/>
    <p:sldId id="264" r:id="rId16"/>
    <p:sldId id="263" r:id="rId17"/>
    <p:sldId id="275" r:id="rId18"/>
    <p:sldId id="277" r:id="rId19"/>
    <p:sldId id="261" r:id="rId2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8890B0-BB9C-45F0-9DF2-5A49F95D4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42ED57-AEF3-438C-8832-D1D9113C1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A6BC66-D1D0-4EC9-8C4A-8B8D55F82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D0B253-1502-4E1A-9ED0-BC94FCBAF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BDF8C0-4551-45D0-A961-EAB88A99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583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30162A-CDEE-4A30-B1F3-D5F15FE02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28BAA40-497B-4C66-9C36-18BF3F639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53853A-6BEB-498F-AE7C-A9712C92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961D2A-46EC-42AE-AC25-51918BC7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0DCE1B-1744-46E4-A5DF-D24804DB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0419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419518F-A3A9-4A5A-AA7A-68DBECC2E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10FE3E-C31D-4848-9194-4CD0A2373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867B06-46C4-4D5D-9B30-0647E63CE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8F90DA-1714-43B5-BC66-6D01AA44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C25056-3C72-4800-86C3-56EFA6A75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791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C4CFAE-5D55-4514-A887-0D86A48FB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80C579-587B-4636-AA28-319999E2D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469A9A-D719-46FD-8DC2-0707B8D7C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AE61B5-76C1-41F3-B03D-5A3EE5E82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028AF1-178B-427E-B53B-2A8CB55D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916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395AAA-6B71-4821-A83B-F72FCCE52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A24071-A583-45DD-861C-0F13651CB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C49ED5-065F-4D80-A366-8B40BCA77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15AF63-CF68-41B1-9F88-8C0C71D86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6D657A-2A9A-4F0B-82C9-4C048858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0698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390B5-E47A-4FCE-85F3-DAD6622F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6F81B6-9D24-4150-9255-AB9296719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FA22C5-74F0-47D2-9ED2-8A54C8DC0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E43A93-52E7-4F5F-BAC7-53B91D4C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14E9EC-0746-4582-858F-2DBBD0214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1331F7-9BE0-4A3B-A73B-EDEFE688B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579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33AE7-0618-4A8F-8F7A-D8AAE8F1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648582-2127-47CD-B5E4-6A9423C2D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2483FB-6508-41DB-B1DD-54F769F0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15806DC-CB3E-4907-9111-F7CA09E2D0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C88B976-AE76-4461-96DA-9E733A477D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F912C9-B7ED-47C9-B874-D121B3F6C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528F457-819A-49F4-B985-059E6D15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AB4C39-17E0-4434-87EF-EDDF5DEF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990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C874A-2A23-48D0-9289-239D3EDA0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9A88062-2427-4017-849F-ABD0D3A4F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9CA6A2-1A73-4474-839B-9D5B3D909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1BC49F-8DA0-4090-8400-18FB1FE3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897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9480DFC-DB65-42F1-9A64-EDC36B23D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DD4A08-5020-4F7A-BA36-E830ECAC6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188DD2-F425-4F05-ADA0-47D1087D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4530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21DD6-1A96-4C6D-BBEC-6D565C92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426C45-AEEE-4D98-8870-1C3C0CCF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3665AE-896F-4CF5-84DE-2FEBA15A0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749159-998F-4321-89E6-7C5C10B41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95810E-BE7F-4760-9E06-516BF3F10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3D70E-2C12-496D-B7D3-C52C6C4F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013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3CF11B-4787-49F5-AC44-3A8ECB65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DBA75B6-6100-45BA-AC8D-591F647A7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51BC505-BA06-4526-A778-E61F9FDCC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6DF66D-352E-46FD-B4BF-A364DF2D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AF5C6A-E3BD-4FD1-8238-198206A24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A9C2EC9-07E0-43AD-BF13-5EBDE4FD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107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A5D2D60-0E43-43FA-A725-4F803A8D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7E41D8-AA55-41D2-BF0E-089D2B62C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A885B0-2C61-4683-8716-1BF6ADFD8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295821-3149-4C2F-BC06-2B9AF9C64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C303DD-881E-429A-B406-AB36D9359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667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F9AED0A3-6BDB-4E6A-9AD6-BE999F1BD4EF}"/>
              </a:ext>
            </a:extLst>
          </p:cNvPr>
          <p:cNvGrpSpPr/>
          <p:nvPr/>
        </p:nvGrpSpPr>
        <p:grpSpPr>
          <a:xfrm>
            <a:off x="592" y="0"/>
            <a:ext cx="12190815" cy="6858000"/>
            <a:chOff x="592" y="0"/>
            <a:chExt cx="12190815" cy="6858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7B973A66-DA10-46B9-9E52-634453E2F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" y="0"/>
              <a:ext cx="12190815" cy="6858000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260F8AA-9933-4AAF-9FBA-86085B4916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29"/>
            <a:stretch/>
          </p:blipFill>
          <p:spPr>
            <a:xfrm>
              <a:off x="1354" y="4253948"/>
              <a:ext cx="12189291" cy="2604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983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06E6C83E-3EA2-44CA-9EE8-9E5DBFA4E1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3"/>
          <a:stretch/>
        </p:blipFill>
        <p:spPr>
          <a:xfrm>
            <a:off x="0" y="0"/>
            <a:ext cx="12192000" cy="57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20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foto&#10;&#10;Descripción generada automáticamente">
            <a:extLst>
              <a:ext uri="{FF2B5EF4-FFF2-40B4-BE49-F238E27FC236}">
                <a16:creationId xmlns:a16="http://schemas.microsoft.com/office/drawing/2014/main" id="{B9C3D212-0EFF-47B3-9406-605A9C8916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3"/>
          <a:stretch/>
        </p:blipFill>
        <p:spPr>
          <a:xfrm>
            <a:off x="0" y="0"/>
            <a:ext cx="12192000" cy="57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83347395-D1FB-441D-91C6-49EBA09CA9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3"/>
          <a:stretch/>
        </p:blipFill>
        <p:spPr>
          <a:xfrm>
            <a:off x="0" y="0"/>
            <a:ext cx="12192000" cy="57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48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captura de pantalla, foto, mostrando, pantalla&#10;&#10;Descripción generada automáticamente">
            <a:extLst>
              <a:ext uri="{FF2B5EF4-FFF2-40B4-BE49-F238E27FC236}">
                <a16:creationId xmlns:a16="http://schemas.microsoft.com/office/drawing/2014/main" id="{67625C22-F7EB-4C41-A73B-F231916CAE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3"/>
          <a:stretch/>
        </p:blipFill>
        <p:spPr>
          <a:xfrm>
            <a:off x="0" y="0"/>
            <a:ext cx="12192000" cy="57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97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foto, captura de pantalla, monitor, mostrando&#10;&#10;Descripción generada automáticamente">
            <a:extLst>
              <a:ext uri="{FF2B5EF4-FFF2-40B4-BE49-F238E27FC236}">
                <a16:creationId xmlns:a16="http://schemas.microsoft.com/office/drawing/2014/main" id="{990368CB-CC5A-45AA-A2CE-5DCAEBD6D8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7"/>
          <a:stretch/>
        </p:blipFill>
        <p:spPr>
          <a:xfrm>
            <a:off x="0" y="0"/>
            <a:ext cx="12192000" cy="579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99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foto, captura de pantalla, mostrando&#10;&#10;Descripción generada automáticamente">
            <a:extLst>
              <a:ext uri="{FF2B5EF4-FFF2-40B4-BE49-F238E27FC236}">
                <a16:creationId xmlns:a16="http://schemas.microsoft.com/office/drawing/2014/main" id="{4558A9FE-BBBA-4DEA-8F05-ED35218A21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/>
        </p:blipFill>
        <p:spPr>
          <a:xfrm>
            <a:off x="0" y="0"/>
            <a:ext cx="12192000" cy="57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76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AE27FF49-1BFA-4233-A67B-68C4363C2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3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F3181F0F-54BB-44FD-A777-054FCE39B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3"/>
          <a:stretch/>
        </p:blipFill>
        <p:spPr>
          <a:xfrm>
            <a:off x="0" y="0"/>
            <a:ext cx="12192000" cy="57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43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11BF31C-0DA7-4C8D-97FE-1CF2369BA2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/>
        </p:blipFill>
        <p:spPr>
          <a:xfrm>
            <a:off x="0" y="0"/>
            <a:ext cx="12192000" cy="57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37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E5CF88-C3E8-47A4-B3A4-F7BACE60F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48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captura de pantalla, interior&#10;&#10;Descripción generada automáticamente">
            <a:extLst>
              <a:ext uri="{FF2B5EF4-FFF2-40B4-BE49-F238E27FC236}">
                <a16:creationId xmlns:a16="http://schemas.microsoft.com/office/drawing/2014/main" id="{9605E0DD-D957-4AC4-8E88-47C8EF994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1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08DA455A-B9E4-4ED9-95DE-BFBC30C84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75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foto, captura de pantalla, pantalla, mostrando&#10;&#10;Descripción generada automáticamente">
            <a:extLst>
              <a:ext uri="{FF2B5EF4-FFF2-40B4-BE49-F238E27FC236}">
                <a16:creationId xmlns:a16="http://schemas.microsoft.com/office/drawing/2014/main" id="{2D1A8E0A-18DE-4E49-B64D-648450C997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3"/>
          <a:stretch/>
        </p:blipFill>
        <p:spPr>
          <a:xfrm>
            <a:off x="0" y="0"/>
            <a:ext cx="12192000" cy="57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70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1897851C-7AB1-42B7-BFFE-372353CB6F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6"/>
          <a:stretch/>
        </p:blipFill>
        <p:spPr>
          <a:xfrm>
            <a:off x="0" y="0"/>
            <a:ext cx="12192000" cy="57953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672414A-F19F-42AF-B6A1-30B781F63793}"/>
              </a:ext>
            </a:extLst>
          </p:cNvPr>
          <p:cNvSpPr txBox="1"/>
          <p:nvPr/>
        </p:nvSpPr>
        <p:spPr>
          <a:xfrm>
            <a:off x="2347784" y="22242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00B0F0"/>
                </a:solidFill>
                <a:latin typeface="Gotham" panose="02000504050000020004" pitchFamily="2" charset="0"/>
              </a:rPr>
              <a:t>´</a:t>
            </a:r>
          </a:p>
        </p:txBody>
      </p:sp>
    </p:spTree>
    <p:extLst>
      <p:ext uri="{BB962C8B-B14F-4D97-AF65-F5344CB8AC3E}">
        <p14:creationId xmlns:p14="http://schemas.microsoft.com/office/powerpoint/2010/main" val="1611407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monitor, pantalla&#10;&#10;Descripción generada automáticamente">
            <a:extLst>
              <a:ext uri="{FF2B5EF4-FFF2-40B4-BE49-F238E27FC236}">
                <a16:creationId xmlns:a16="http://schemas.microsoft.com/office/drawing/2014/main" id="{1E645EE8-6EC2-4547-903A-93D25F570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2"/>
          <a:stretch/>
        </p:blipFill>
        <p:spPr>
          <a:xfrm>
            <a:off x="0" y="0"/>
            <a:ext cx="12192000" cy="58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51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28" name="Imagen 27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273D497A-8DCB-4734-B680-9C58441A2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6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captura de pantalla, pantalla, foto&#10;&#10;Descripción generada automáticamente">
            <a:extLst>
              <a:ext uri="{FF2B5EF4-FFF2-40B4-BE49-F238E27FC236}">
                <a16:creationId xmlns:a16="http://schemas.microsoft.com/office/drawing/2014/main" id="{271EF3B0-3A5F-4B86-BAF7-8A10336E05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3"/>
          <a:stretch/>
        </p:blipFill>
        <p:spPr>
          <a:xfrm>
            <a:off x="0" y="0"/>
            <a:ext cx="12192000" cy="57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10CD529E-8FF7-4BCE-895D-B8D37A3F4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308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</Words>
  <Application>Microsoft Office PowerPoint</Application>
  <PresentationFormat>Panorámica</PresentationFormat>
  <Paragraphs>1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Gotham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Samir Simancas padilla</dc:creator>
  <cp:lastModifiedBy>Kathe</cp:lastModifiedBy>
  <cp:revision>5</cp:revision>
  <dcterms:created xsi:type="dcterms:W3CDTF">2019-02-20T23:05:44Z</dcterms:created>
  <dcterms:modified xsi:type="dcterms:W3CDTF">2019-02-21T19:30:54Z</dcterms:modified>
</cp:coreProperties>
</file>